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32"/>
  </p:notesMasterIdLst>
  <p:sldIdLst>
    <p:sldId id="264" r:id="rId5"/>
    <p:sldId id="259" r:id="rId6"/>
    <p:sldId id="265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89" r:id="rId30"/>
    <p:sldId id="260" r:id="rId31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92EE3-D6AE-457B-9C74-4FDF0DACE914}" v="10" dt="2022-03-16T15:18:22.746"/>
    <p1510:client id="{9353DF29-9569-4332-BA97-68AA873F7954}" v="30" dt="2022-03-16T10:57:39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co Sabbadin (MSC Technology Italia)" userId="f8357f29-6ff7-44d2-b7b2-9cedbb0f212d" providerId="ADAL" clId="{6A0A7790-327F-4CC7-988F-069F81D309D5}"/>
    <pc:docChg chg="modSld">
      <pc:chgData name="Enrico Sabbadin (MSC Technology Italia)" userId="f8357f29-6ff7-44d2-b7b2-9cedbb0f212d" providerId="ADAL" clId="{6A0A7790-327F-4CC7-988F-069F81D309D5}" dt="2022-03-16T18:27:01.135" v="44" actId="6549"/>
      <pc:docMkLst>
        <pc:docMk/>
      </pc:docMkLst>
      <pc:sldChg chg="modSp mod">
        <pc:chgData name="Enrico Sabbadin (MSC Technology Italia)" userId="f8357f29-6ff7-44d2-b7b2-9cedbb0f212d" providerId="ADAL" clId="{6A0A7790-327F-4CC7-988F-069F81D309D5}" dt="2022-03-16T18:27:01.135" v="44" actId="6549"/>
        <pc:sldMkLst>
          <pc:docMk/>
          <pc:sldMk cId="2685094249" sldId="278"/>
        </pc:sldMkLst>
        <pc:spChg chg="mod">
          <ac:chgData name="Enrico Sabbadin (MSC Technology Italia)" userId="f8357f29-6ff7-44d2-b7b2-9cedbb0f212d" providerId="ADAL" clId="{6A0A7790-327F-4CC7-988F-069F81D309D5}" dt="2022-03-16T18:27:01.135" v="44" actId="6549"/>
          <ac:spMkLst>
            <pc:docMk/>
            <pc:sldMk cId="2685094249" sldId="278"/>
            <ac:spMk id="8" creationId="{380EEA19-EA5F-4933-B9BE-27BE4AA9DEBE}"/>
          </ac:spMkLst>
        </pc:spChg>
      </pc:sldChg>
      <pc:sldChg chg="modSp mod">
        <pc:chgData name="Enrico Sabbadin (MSC Technology Italia)" userId="f8357f29-6ff7-44d2-b7b2-9cedbb0f212d" providerId="ADAL" clId="{6A0A7790-327F-4CC7-988F-069F81D309D5}" dt="2022-03-16T15:26:17.704" v="42" actId="6549"/>
        <pc:sldMkLst>
          <pc:docMk/>
          <pc:sldMk cId="387186074" sldId="283"/>
        </pc:sldMkLst>
        <pc:spChg chg="mod">
          <ac:chgData name="Enrico Sabbadin (MSC Technology Italia)" userId="f8357f29-6ff7-44d2-b7b2-9cedbb0f212d" providerId="ADAL" clId="{6A0A7790-327F-4CC7-988F-069F81D309D5}" dt="2022-03-16T15:26:17.704" v="42" actId="6549"/>
          <ac:spMkLst>
            <pc:docMk/>
            <pc:sldMk cId="387186074" sldId="283"/>
            <ac:spMk id="7" creationId="{A359E829-0525-469A-A4F8-0B5B4D494DBB}"/>
          </ac:spMkLst>
        </pc:spChg>
      </pc:sldChg>
    </pc:docChg>
  </pc:docChgLst>
  <pc:docChgLst>
    <pc:chgData name="Enrico Sabbadin (MSC Technology Italia)" userId="f8357f29-6ff7-44d2-b7b2-9cedbb0f212d" providerId="ADAL" clId="{0B392EE3-D6AE-457B-9C74-4FDF0DACE914}"/>
    <pc:docChg chg="undo custSel addSld delSld modSld modMainMaster">
      <pc:chgData name="Enrico Sabbadin (MSC Technology Italia)" userId="f8357f29-6ff7-44d2-b7b2-9cedbb0f212d" providerId="ADAL" clId="{0B392EE3-D6AE-457B-9C74-4FDF0DACE914}" dt="2022-03-16T15:19:21.481" v="374" actId="20577"/>
      <pc:docMkLst>
        <pc:docMk/>
      </pc:docMkLst>
      <pc:sldChg chg="modSp mod">
        <pc:chgData name="Enrico Sabbadin (MSC Technology Italia)" userId="f8357f29-6ff7-44d2-b7b2-9cedbb0f212d" providerId="ADAL" clId="{0B392EE3-D6AE-457B-9C74-4FDF0DACE914}" dt="2022-03-16T14:19:55.313" v="86" actId="20577"/>
        <pc:sldMkLst>
          <pc:docMk/>
          <pc:sldMk cId="1792493319" sldId="265"/>
        </pc:sldMkLst>
        <pc:spChg chg="mod">
          <ac:chgData name="Enrico Sabbadin (MSC Technology Italia)" userId="f8357f29-6ff7-44d2-b7b2-9cedbb0f212d" providerId="ADAL" clId="{0B392EE3-D6AE-457B-9C74-4FDF0DACE914}" dt="2022-03-16T14:19:55.313" v="86" actId="20577"/>
          <ac:spMkLst>
            <pc:docMk/>
            <pc:sldMk cId="1792493319" sldId="265"/>
            <ac:spMk id="9" creationId="{57A3A920-AD2A-4F61-939E-9D7BEB23A8E1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2:27:51.145" v="47" actId="20577"/>
        <pc:sldMkLst>
          <pc:docMk/>
          <pc:sldMk cId="1982215819" sldId="267"/>
        </pc:sldMkLst>
        <pc:spChg chg="mod">
          <ac:chgData name="Enrico Sabbadin (MSC Technology Italia)" userId="f8357f29-6ff7-44d2-b7b2-9cedbb0f212d" providerId="ADAL" clId="{0B392EE3-D6AE-457B-9C74-4FDF0DACE914}" dt="2022-03-16T12:27:51.145" v="47" actId="20577"/>
          <ac:spMkLst>
            <pc:docMk/>
            <pc:sldMk cId="1982215819" sldId="267"/>
            <ac:spMk id="2" creationId="{028205C8-CFD5-40E0-A813-03CB6BCB5084}"/>
          </ac:spMkLst>
        </pc:spChg>
        <pc:spChg chg="mod">
          <ac:chgData name="Enrico Sabbadin (MSC Technology Italia)" userId="f8357f29-6ff7-44d2-b7b2-9cedbb0f212d" providerId="ADAL" clId="{0B392EE3-D6AE-457B-9C74-4FDF0DACE914}" dt="2022-03-16T12:27:36.976" v="44" actId="27636"/>
          <ac:spMkLst>
            <pc:docMk/>
            <pc:sldMk cId="1982215819" sldId="267"/>
            <ac:spMk id="9" creationId="{35237FD8-85B1-4F1E-A705-B83987DDCC67}"/>
          </ac:spMkLst>
        </pc:spChg>
      </pc:sldChg>
      <pc:sldChg chg="modSp add del mod">
        <pc:chgData name="Enrico Sabbadin (MSC Technology Italia)" userId="f8357f29-6ff7-44d2-b7b2-9cedbb0f212d" providerId="ADAL" clId="{0B392EE3-D6AE-457B-9C74-4FDF0DACE914}" dt="2022-03-16T12:27:15.855" v="41" actId="2696"/>
        <pc:sldMkLst>
          <pc:docMk/>
          <pc:sldMk cId="1316382790" sldId="268"/>
        </pc:sldMkLst>
        <pc:spChg chg="mod">
          <ac:chgData name="Enrico Sabbadin (MSC Technology Italia)" userId="f8357f29-6ff7-44d2-b7b2-9cedbb0f212d" providerId="ADAL" clId="{0B392EE3-D6AE-457B-9C74-4FDF0DACE914}" dt="2022-03-16T12:27:03.496" v="38" actId="6549"/>
          <ac:spMkLst>
            <pc:docMk/>
            <pc:sldMk cId="1316382790" sldId="268"/>
            <ac:spMk id="9" creationId="{D5A87F43-3750-4FDD-9825-AB77588C7BDD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2:28:39.357" v="62" actId="20577"/>
        <pc:sldMkLst>
          <pc:docMk/>
          <pc:sldMk cId="2448173319" sldId="269"/>
        </pc:sldMkLst>
        <pc:spChg chg="mod">
          <ac:chgData name="Enrico Sabbadin (MSC Technology Italia)" userId="f8357f29-6ff7-44d2-b7b2-9cedbb0f212d" providerId="ADAL" clId="{0B392EE3-D6AE-457B-9C74-4FDF0DACE914}" dt="2022-03-16T12:27:56.225" v="48"/>
          <ac:spMkLst>
            <pc:docMk/>
            <pc:sldMk cId="2448173319" sldId="269"/>
            <ac:spMk id="2" creationId="{1C937079-21C2-4048-B72A-EE2FDDDE1945}"/>
          </ac:spMkLst>
        </pc:spChg>
        <pc:spChg chg="mod">
          <ac:chgData name="Enrico Sabbadin (MSC Technology Italia)" userId="f8357f29-6ff7-44d2-b7b2-9cedbb0f212d" providerId="ADAL" clId="{0B392EE3-D6AE-457B-9C74-4FDF0DACE914}" dt="2022-03-16T12:28:39.357" v="62" actId="20577"/>
          <ac:spMkLst>
            <pc:docMk/>
            <pc:sldMk cId="2448173319" sldId="269"/>
            <ac:spMk id="9" creationId="{331B2923-9C48-4119-980F-622F42D93070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4:21:06.416" v="92" actId="20577"/>
        <pc:sldMkLst>
          <pc:docMk/>
          <pc:sldMk cId="1048097518" sldId="270"/>
        </pc:sldMkLst>
        <pc:spChg chg="mod">
          <ac:chgData name="Enrico Sabbadin (MSC Technology Italia)" userId="f8357f29-6ff7-44d2-b7b2-9cedbb0f212d" providerId="ADAL" clId="{0B392EE3-D6AE-457B-9C74-4FDF0DACE914}" dt="2022-03-16T14:21:06.416" v="92" actId="20577"/>
          <ac:spMkLst>
            <pc:docMk/>
            <pc:sldMk cId="1048097518" sldId="270"/>
            <ac:spMk id="7" creationId="{2EDF5930-3118-4E17-B890-E59B3F9A52C8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5:19:21.481" v="374" actId="20577"/>
        <pc:sldMkLst>
          <pc:docMk/>
          <pc:sldMk cId="1511088654" sldId="276"/>
        </pc:sldMkLst>
        <pc:spChg chg="mod">
          <ac:chgData name="Enrico Sabbadin (MSC Technology Italia)" userId="f8357f29-6ff7-44d2-b7b2-9cedbb0f212d" providerId="ADAL" clId="{0B392EE3-D6AE-457B-9C74-4FDF0DACE914}" dt="2022-03-16T15:19:21.481" v="374" actId="20577"/>
          <ac:spMkLst>
            <pc:docMk/>
            <pc:sldMk cId="1511088654" sldId="276"/>
            <ac:spMk id="7" creationId="{A9240DD8-E7EF-4683-860D-7B5C9A110F12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4:17:35.762" v="85" actId="14100"/>
        <pc:sldMkLst>
          <pc:docMk/>
          <pc:sldMk cId="2685094249" sldId="278"/>
        </pc:sldMkLst>
        <pc:spChg chg="mod">
          <ac:chgData name="Enrico Sabbadin (MSC Technology Italia)" userId="f8357f29-6ff7-44d2-b7b2-9cedbb0f212d" providerId="ADAL" clId="{0B392EE3-D6AE-457B-9C74-4FDF0DACE914}" dt="2022-03-16T14:17:35.762" v="85" actId="14100"/>
          <ac:spMkLst>
            <pc:docMk/>
            <pc:sldMk cId="2685094249" sldId="278"/>
            <ac:spMk id="8" creationId="{380EEA19-EA5F-4933-B9BE-27BE4AA9DEBE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5:07:43.809" v="281" actId="21"/>
        <pc:sldMkLst>
          <pc:docMk/>
          <pc:sldMk cId="387186074" sldId="283"/>
        </pc:sldMkLst>
        <pc:spChg chg="mod">
          <ac:chgData name="Enrico Sabbadin (MSC Technology Italia)" userId="f8357f29-6ff7-44d2-b7b2-9cedbb0f212d" providerId="ADAL" clId="{0B392EE3-D6AE-457B-9C74-4FDF0DACE914}" dt="2022-03-16T15:07:43.809" v="281" actId="21"/>
          <ac:spMkLst>
            <pc:docMk/>
            <pc:sldMk cId="387186074" sldId="283"/>
            <ac:spMk id="7" creationId="{A359E829-0525-469A-A4F8-0B5B4D494DBB}"/>
          </ac:spMkLst>
        </pc:spChg>
      </pc:sldChg>
      <pc:sldChg chg="modSp mod">
        <pc:chgData name="Enrico Sabbadin (MSC Technology Italia)" userId="f8357f29-6ff7-44d2-b7b2-9cedbb0f212d" providerId="ADAL" clId="{0B392EE3-D6AE-457B-9C74-4FDF0DACE914}" dt="2022-03-16T15:15:40.759" v="340" actId="6549"/>
        <pc:sldMkLst>
          <pc:docMk/>
          <pc:sldMk cId="3110335846" sldId="285"/>
        </pc:sldMkLst>
        <pc:spChg chg="mod">
          <ac:chgData name="Enrico Sabbadin (MSC Technology Italia)" userId="f8357f29-6ff7-44d2-b7b2-9cedbb0f212d" providerId="ADAL" clId="{0B392EE3-D6AE-457B-9C74-4FDF0DACE914}" dt="2022-03-16T15:15:40.759" v="340" actId="6549"/>
          <ac:spMkLst>
            <pc:docMk/>
            <pc:sldMk cId="3110335846" sldId="285"/>
            <ac:spMk id="7" creationId="{81FA1017-33A0-455D-BEAD-C1BBD91BEFF4}"/>
          </ac:spMkLst>
        </pc:spChg>
      </pc:sldChg>
      <pc:sldChg chg="addSp modSp mod">
        <pc:chgData name="Enrico Sabbadin (MSC Technology Italia)" userId="f8357f29-6ff7-44d2-b7b2-9cedbb0f212d" providerId="ADAL" clId="{0B392EE3-D6AE-457B-9C74-4FDF0DACE914}" dt="2022-03-16T15:16:48.587" v="343" actId="14100"/>
        <pc:sldMkLst>
          <pc:docMk/>
          <pc:sldMk cId="3548142009" sldId="286"/>
        </pc:sldMkLst>
        <pc:spChg chg="mod">
          <ac:chgData name="Enrico Sabbadin (MSC Technology Italia)" userId="f8357f29-6ff7-44d2-b7b2-9cedbb0f212d" providerId="ADAL" clId="{0B392EE3-D6AE-457B-9C74-4FDF0DACE914}" dt="2022-03-16T15:09:02.985" v="334" actId="20577"/>
          <ac:spMkLst>
            <pc:docMk/>
            <pc:sldMk cId="3548142009" sldId="286"/>
            <ac:spMk id="2" creationId="{55B665BD-6420-49E4-8F28-8E0420F7BFDE}"/>
          </ac:spMkLst>
        </pc:spChg>
        <pc:picChg chg="add mod">
          <ac:chgData name="Enrico Sabbadin (MSC Technology Italia)" userId="f8357f29-6ff7-44d2-b7b2-9cedbb0f212d" providerId="ADAL" clId="{0B392EE3-D6AE-457B-9C74-4FDF0DACE914}" dt="2022-03-16T15:16:48.587" v="343" actId="14100"/>
          <ac:picMkLst>
            <pc:docMk/>
            <pc:sldMk cId="3548142009" sldId="286"/>
            <ac:picMk id="7" creationId="{6F67AE73-CA97-4B43-8EE7-F8DA44A8263C}"/>
          </ac:picMkLst>
        </pc:picChg>
      </pc:sldChg>
      <pc:sldChg chg="modSp mod">
        <pc:chgData name="Enrico Sabbadin (MSC Technology Italia)" userId="f8357f29-6ff7-44d2-b7b2-9cedbb0f212d" providerId="ADAL" clId="{0B392EE3-D6AE-457B-9C74-4FDF0DACE914}" dt="2022-03-16T15:09:34.963" v="338" actId="14"/>
        <pc:sldMkLst>
          <pc:docMk/>
          <pc:sldMk cId="3508794770" sldId="287"/>
        </pc:sldMkLst>
        <pc:spChg chg="mod">
          <ac:chgData name="Enrico Sabbadin (MSC Technology Italia)" userId="f8357f29-6ff7-44d2-b7b2-9cedbb0f212d" providerId="ADAL" clId="{0B392EE3-D6AE-457B-9C74-4FDF0DACE914}" dt="2022-03-16T15:09:12.413" v="335"/>
          <ac:spMkLst>
            <pc:docMk/>
            <pc:sldMk cId="3508794770" sldId="287"/>
            <ac:spMk id="2" creationId="{33F9B15E-393E-4AD4-AAA2-93E0623D11E4}"/>
          </ac:spMkLst>
        </pc:spChg>
        <pc:spChg chg="mod">
          <ac:chgData name="Enrico Sabbadin (MSC Technology Italia)" userId="f8357f29-6ff7-44d2-b7b2-9cedbb0f212d" providerId="ADAL" clId="{0B392EE3-D6AE-457B-9C74-4FDF0DACE914}" dt="2022-03-16T15:09:34.963" v="338" actId="14"/>
          <ac:spMkLst>
            <pc:docMk/>
            <pc:sldMk cId="3508794770" sldId="287"/>
            <ac:spMk id="7" creationId="{A564EFB5-0CEB-4CBE-B0AD-B3AE3515B73E}"/>
          </ac:spMkLst>
        </pc:spChg>
      </pc:sldChg>
      <pc:sldChg chg="delSp modSp new mod">
        <pc:chgData name="Enrico Sabbadin (MSC Technology Italia)" userId="f8357f29-6ff7-44d2-b7b2-9cedbb0f212d" providerId="ADAL" clId="{0B392EE3-D6AE-457B-9C74-4FDF0DACE914}" dt="2022-03-16T15:05:01.248" v="278"/>
        <pc:sldMkLst>
          <pc:docMk/>
          <pc:sldMk cId="1515893139" sldId="290"/>
        </pc:sldMkLst>
        <pc:spChg chg="mod">
          <ac:chgData name="Enrico Sabbadin (MSC Technology Italia)" userId="f8357f29-6ff7-44d2-b7b2-9cedbb0f212d" providerId="ADAL" clId="{0B392EE3-D6AE-457B-9C74-4FDF0DACE914}" dt="2022-03-16T15:04:54.354" v="276" actId="20577"/>
          <ac:spMkLst>
            <pc:docMk/>
            <pc:sldMk cId="1515893139" sldId="290"/>
            <ac:spMk id="2" creationId="{980D3940-357D-4A65-B5E1-75F4BDFD63C5}"/>
          </ac:spMkLst>
        </pc:spChg>
        <pc:spChg chg="mod">
          <ac:chgData name="Enrico Sabbadin (MSC Technology Italia)" userId="f8357f29-6ff7-44d2-b7b2-9cedbb0f212d" providerId="ADAL" clId="{0B392EE3-D6AE-457B-9C74-4FDF0DACE914}" dt="2022-03-16T15:05:01.248" v="278"/>
          <ac:spMkLst>
            <pc:docMk/>
            <pc:sldMk cId="1515893139" sldId="290"/>
            <ac:spMk id="3" creationId="{D5C62B03-09AF-4817-B8CB-C668B54A704C}"/>
          </ac:spMkLst>
        </pc:spChg>
        <pc:spChg chg="del">
          <ac:chgData name="Enrico Sabbadin (MSC Technology Italia)" userId="f8357f29-6ff7-44d2-b7b2-9cedbb0f212d" providerId="ADAL" clId="{0B392EE3-D6AE-457B-9C74-4FDF0DACE914}" dt="2022-03-16T15:00:06.969" v="94" actId="478"/>
          <ac:spMkLst>
            <pc:docMk/>
            <pc:sldMk cId="1515893139" sldId="290"/>
            <ac:spMk id="4" creationId="{59352DF2-9342-4DF0-9A46-A94B38CD1680}"/>
          </ac:spMkLst>
        </pc:spChg>
      </pc:sldChg>
      <pc:sldMasterChg chg="modSp mod">
        <pc:chgData name="Enrico Sabbadin (MSC Technology Italia)" userId="f8357f29-6ff7-44d2-b7b2-9cedbb0f212d" providerId="ADAL" clId="{0B392EE3-D6AE-457B-9C74-4FDF0DACE914}" dt="2022-03-16T15:18:22.746" v="373"/>
        <pc:sldMasterMkLst>
          <pc:docMk/>
          <pc:sldMasterMk cId="2556364125" sldId="2147483841"/>
        </pc:sldMasterMkLst>
        <pc:spChg chg="mod ord modVis">
          <ac:chgData name="Enrico Sabbadin (MSC Technology Italia)" userId="f8357f29-6ff7-44d2-b7b2-9cedbb0f212d" providerId="ADAL" clId="{0B392EE3-D6AE-457B-9C74-4FDF0DACE914}" dt="2022-03-16T15:18:22.746" v="373"/>
          <ac:spMkLst>
            <pc:docMk/>
            <pc:sldMasterMk cId="2556364125" sldId="2147483841"/>
            <ac:spMk id="5" creationId="{08725F64-8C12-4D77-AC00-15D78A7C5E03}"/>
          </ac:spMkLst>
        </pc:spChg>
      </pc:sldMasterChg>
    </pc:docChg>
  </pc:docChgLst>
  <pc:docChgLst>
    <pc:chgData name="Cristiano Degiorgis (MSC Technology Italia)" userId="f9660a4b-4151-4eca-9381-4310a9c942ba" providerId="ADAL" clId="{9353DF29-9569-4332-BA97-68AA873F7954}"/>
    <pc:docChg chg="undo custSel addSld delSld modSld">
      <pc:chgData name="Cristiano Degiorgis (MSC Technology Italia)" userId="f9660a4b-4151-4eca-9381-4310a9c942ba" providerId="ADAL" clId="{9353DF29-9569-4332-BA97-68AA873F7954}" dt="2022-03-16T10:59:21.337" v="307" actId="1035"/>
      <pc:docMkLst>
        <pc:docMk/>
      </pc:docMkLst>
      <pc:sldChg chg="addSp delSp modSp mod">
        <pc:chgData name="Cristiano Degiorgis (MSC Technology Italia)" userId="f9660a4b-4151-4eca-9381-4310a9c942ba" providerId="ADAL" clId="{9353DF29-9569-4332-BA97-68AA873F7954}" dt="2022-03-16T09:59:28.636" v="10"/>
        <pc:sldMkLst>
          <pc:docMk/>
          <pc:sldMk cId="1792493319" sldId="265"/>
        </pc:sldMkLst>
        <pc:spChg chg="mod">
          <ac:chgData name="Cristiano Degiorgis (MSC Technology Italia)" userId="f9660a4b-4151-4eca-9381-4310a9c942ba" providerId="ADAL" clId="{9353DF29-9569-4332-BA97-68AA873F7954}" dt="2022-03-16T09:58:28.713" v="1" actId="14100"/>
          <ac:spMkLst>
            <pc:docMk/>
            <pc:sldMk cId="1792493319" sldId="265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9353DF29-9569-4332-BA97-68AA873F7954}" dt="2022-03-16T09:58:59.743" v="3" actId="478"/>
          <ac:spMkLst>
            <pc:docMk/>
            <pc:sldMk cId="1792493319" sldId="265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9353DF29-9569-4332-BA97-68AA873F7954}" dt="2022-03-16T09:58:55.753" v="2" actId="478"/>
          <ac:spMkLst>
            <pc:docMk/>
            <pc:sldMk cId="1792493319" sldId="265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9353DF29-9569-4332-BA97-68AA873F7954}" dt="2022-03-16T09:59:14.847" v="6" actId="478"/>
          <ac:spMkLst>
            <pc:docMk/>
            <pc:sldMk cId="1792493319" sldId="265"/>
            <ac:spMk id="8" creationId="{42D4ACF5-5D16-4D00-9F7B-867F22E882EC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09:59:15.559" v="8" actId="27636"/>
          <ac:spMkLst>
            <pc:docMk/>
            <pc:sldMk cId="1792493319" sldId="265"/>
            <ac:spMk id="9" creationId="{57A3A920-AD2A-4F61-939E-9D7BEB23A8E1}"/>
          </ac:spMkLst>
        </pc:spChg>
        <pc:spChg chg="add del mod">
          <ac:chgData name="Cristiano Degiorgis (MSC Technology Italia)" userId="f9660a4b-4151-4eca-9381-4310a9c942ba" providerId="ADAL" clId="{9353DF29-9569-4332-BA97-68AA873F7954}" dt="2022-03-16T09:59:28.636" v="10"/>
          <ac:spMkLst>
            <pc:docMk/>
            <pc:sldMk cId="1792493319" sldId="265"/>
            <ac:spMk id="10" creationId="{DE4B0972-38D6-44EF-BB28-1789242EB5BC}"/>
          </ac:spMkLst>
        </pc:spChg>
      </pc:sldChg>
      <pc:sldChg chg="add del">
        <pc:chgData name="Cristiano Degiorgis (MSC Technology Italia)" userId="f9660a4b-4151-4eca-9381-4310a9c942ba" providerId="ADAL" clId="{9353DF29-9569-4332-BA97-68AA873F7954}" dt="2022-03-16T09:59:39.185" v="13" actId="47"/>
        <pc:sldMkLst>
          <pc:docMk/>
          <pc:sldMk cId="1366081367" sldId="266"/>
        </pc:sldMkLst>
      </pc:sldChg>
      <pc:sldChg chg="addSp delSp modSp new mod">
        <pc:chgData name="Cristiano Degiorgis (MSC Technology Italia)" userId="f9660a4b-4151-4eca-9381-4310a9c942ba" providerId="ADAL" clId="{9353DF29-9569-4332-BA97-68AA873F7954}" dt="2022-03-16T10:00:10.490" v="19"/>
        <pc:sldMkLst>
          <pc:docMk/>
          <pc:sldMk cId="1982215819" sldId="267"/>
        </pc:sldMkLst>
        <pc:spChg chg="mod">
          <ac:chgData name="Cristiano Degiorgis (MSC Technology Italia)" userId="f9660a4b-4151-4eca-9381-4310a9c942ba" providerId="ADAL" clId="{9353DF29-9569-4332-BA97-68AA873F7954}" dt="2022-03-16T09:59:52.707" v="14"/>
          <ac:spMkLst>
            <pc:docMk/>
            <pc:sldMk cId="1982215819" sldId="267"/>
            <ac:spMk id="2" creationId="{028205C8-CFD5-40E0-A813-03CB6BCB5084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0:03.317" v="16" actId="478"/>
          <ac:spMkLst>
            <pc:docMk/>
            <pc:sldMk cId="1982215819" sldId="267"/>
            <ac:spMk id="3" creationId="{CD876CD2-6E79-4A73-9E68-EF8B21284EE9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0:00.661" v="15" actId="478"/>
          <ac:spMkLst>
            <pc:docMk/>
            <pc:sldMk cId="1982215819" sldId="267"/>
            <ac:spMk id="4" creationId="{9F757EC7-B0FB-4F18-B7D6-3888E0E920AE}"/>
          </ac:spMkLst>
        </pc:spChg>
        <pc:spChg chg="add del">
          <ac:chgData name="Cristiano Degiorgis (MSC Technology Italia)" userId="f9660a4b-4151-4eca-9381-4310a9c942ba" providerId="ADAL" clId="{9353DF29-9569-4332-BA97-68AA873F7954}" dt="2022-03-16T10:00:09.797" v="18" actId="478"/>
          <ac:spMkLst>
            <pc:docMk/>
            <pc:sldMk cId="1982215819" sldId="267"/>
            <ac:spMk id="8" creationId="{49705688-E98E-4E88-907F-8BD19D5B1198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0:10.490" v="19"/>
          <ac:spMkLst>
            <pc:docMk/>
            <pc:sldMk cId="1982215819" sldId="267"/>
            <ac:spMk id="9" creationId="{35237FD8-85B1-4F1E-A705-B83987DDCC67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1:44.149" v="28"/>
        <pc:sldMkLst>
          <pc:docMk/>
          <pc:sldMk cId="1316382790" sldId="268"/>
        </pc:sldMkLst>
        <pc:spChg chg="mod">
          <ac:chgData name="Cristiano Degiorgis (MSC Technology Italia)" userId="f9660a4b-4151-4eca-9381-4310a9c942ba" providerId="ADAL" clId="{9353DF29-9569-4332-BA97-68AA873F7954}" dt="2022-03-16T10:00:38.847" v="23"/>
          <ac:spMkLst>
            <pc:docMk/>
            <pc:sldMk cId="1316382790" sldId="268"/>
            <ac:spMk id="2" creationId="{8F7379F5-28DA-407C-9AA5-0AFB65A2B4C2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0:43.468" v="25" actId="478"/>
          <ac:spMkLst>
            <pc:docMk/>
            <pc:sldMk cId="1316382790" sldId="268"/>
            <ac:spMk id="3" creationId="{A6326BC1-D0F3-4BE7-89FF-F3EC98BA61F3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0:41.488" v="24" actId="478"/>
          <ac:spMkLst>
            <pc:docMk/>
            <pc:sldMk cId="1316382790" sldId="268"/>
            <ac:spMk id="4" creationId="{9FB216CB-6AF5-4DF3-BA61-65AD16968216}"/>
          </ac:spMkLst>
        </pc:spChg>
        <pc:spChg chg="add del">
          <ac:chgData name="Cristiano Degiorgis (MSC Technology Italia)" userId="f9660a4b-4151-4eca-9381-4310a9c942ba" providerId="ADAL" clId="{9353DF29-9569-4332-BA97-68AA873F7954}" dt="2022-03-16T10:01:39.751" v="27" actId="478"/>
          <ac:spMkLst>
            <pc:docMk/>
            <pc:sldMk cId="1316382790" sldId="268"/>
            <ac:spMk id="8" creationId="{566D2E0D-E63A-4C08-950F-DDB37B9889A4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1:44.149" v="28"/>
          <ac:spMkLst>
            <pc:docMk/>
            <pc:sldMk cId="1316382790" sldId="268"/>
            <ac:spMk id="9" creationId="{D5A87F43-3750-4FDD-9825-AB77588C7BDD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2:16.130" v="35"/>
        <pc:sldMkLst>
          <pc:docMk/>
          <pc:sldMk cId="2448173319" sldId="269"/>
        </pc:sldMkLst>
        <pc:spChg chg="mod">
          <ac:chgData name="Cristiano Degiorgis (MSC Technology Italia)" userId="f9660a4b-4151-4eca-9381-4310a9c942ba" providerId="ADAL" clId="{9353DF29-9569-4332-BA97-68AA873F7954}" dt="2022-03-16T10:02:03.854" v="32"/>
          <ac:spMkLst>
            <pc:docMk/>
            <pc:sldMk cId="2448173319" sldId="269"/>
            <ac:spMk id="2" creationId="{1C937079-21C2-4048-B72A-EE2FDDDE1945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1:55.304" v="30" actId="478"/>
          <ac:spMkLst>
            <pc:docMk/>
            <pc:sldMk cId="2448173319" sldId="269"/>
            <ac:spMk id="3" creationId="{AFFCD18A-8697-4E0B-823D-F456DBB7D1A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1:56.732" v="31" actId="478"/>
          <ac:spMkLst>
            <pc:docMk/>
            <pc:sldMk cId="2448173319" sldId="269"/>
            <ac:spMk id="4" creationId="{D7A06720-D589-4608-B1D8-FA65C1F65576}"/>
          </ac:spMkLst>
        </pc:spChg>
        <pc:spChg chg="add del">
          <ac:chgData name="Cristiano Degiorgis (MSC Technology Italia)" userId="f9660a4b-4151-4eca-9381-4310a9c942ba" providerId="ADAL" clId="{9353DF29-9569-4332-BA97-68AA873F7954}" dt="2022-03-16T10:02:10.386" v="34" actId="22"/>
          <ac:spMkLst>
            <pc:docMk/>
            <pc:sldMk cId="2448173319" sldId="269"/>
            <ac:spMk id="8" creationId="{DE9B3539-FDB2-409F-971D-F85E89020A90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2:16.130" v="35"/>
          <ac:spMkLst>
            <pc:docMk/>
            <pc:sldMk cId="2448173319" sldId="269"/>
            <ac:spMk id="9" creationId="{331B2923-9C48-4119-980F-622F42D93070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2:48.590" v="40"/>
        <pc:sldMkLst>
          <pc:docMk/>
          <pc:sldMk cId="1048097518" sldId="270"/>
        </pc:sldMkLst>
        <pc:spChg chg="mod">
          <ac:chgData name="Cristiano Degiorgis (MSC Technology Italia)" userId="f9660a4b-4151-4eca-9381-4310a9c942ba" providerId="ADAL" clId="{9353DF29-9569-4332-BA97-68AA873F7954}" dt="2022-03-16T10:02:40.137" v="37"/>
          <ac:spMkLst>
            <pc:docMk/>
            <pc:sldMk cId="1048097518" sldId="270"/>
            <ac:spMk id="2" creationId="{136C6E03-3410-4B04-8AA7-DFEC531B4229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2:44.372" v="39" actId="478"/>
          <ac:spMkLst>
            <pc:docMk/>
            <pc:sldMk cId="1048097518" sldId="270"/>
            <ac:spMk id="3" creationId="{DA072752-E58D-488D-99B0-6577DF49781E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2:43.114" v="38" actId="478"/>
          <ac:spMkLst>
            <pc:docMk/>
            <pc:sldMk cId="1048097518" sldId="270"/>
            <ac:spMk id="4" creationId="{B1171614-D1DD-43F6-BD91-B31140900A5E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2:48.590" v="40"/>
          <ac:spMkLst>
            <pc:docMk/>
            <pc:sldMk cId="1048097518" sldId="270"/>
            <ac:spMk id="7" creationId="{2EDF5930-3118-4E17-B890-E59B3F9A52C8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3:28.221" v="48" actId="6549"/>
        <pc:sldMkLst>
          <pc:docMk/>
          <pc:sldMk cId="3540228833" sldId="271"/>
        </pc:sldMkLst>
        <pc:spChg chg="mod">
          <ac:chgData name="Cristiano Degiorgis (MSC Technology Italia)" userId="f9660a4b-4151-4eca-9381-4310a9c942ba" providerId="ADAL" clId="{9353DF29-9569-4332-BA97-68AA873F7954}" dt="2022-03-16T10:03:07.397" v="42"/>
          <ac:spMkLst>
            <pc:docMk/>
            <pc:sldMk cId="3540228833" sldId="271"/>
            <ac:spMk id="2" creationId="{3F577934-E23A-4DB0-BB4C-9EFFC52AA6F3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3:12.228" v="44" actId="478"/>
          <ac:spMkLst>
            <pc:docMk/>
            <pc:sldMk cId="3540228833" sldId="271"/>
            <ac:spMk id="3" creationId="{94A19CE2-D301-4EBA-B8E3-C560BA9B8553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3:11.312" v="43" actId="478"/>
          <ac:spMkLst>
            <pc:docMk/>
            <pc:sldMk cId="3540228833" sldId="271"/>
            <ac:spMk id="4" creationId="{78EC7A85-C468-4EB6-A852-2FF96075EF83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3:28.221" v="48" actId="6549"/>
          <ac:spMkLst>
            <pc:docMk/>
            <pc:sldMk cId="3540228833" sldId="271"/>
            <ac:spMk id="7" creationId="{6DD6BC63-4FD2-4BCC-9589-9E1C59489D69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3:55.516" v="53"/>
        <pc:sldMkLst>
          <pc:docMk/>
          <pc:sldMk cId="156311447" sldId="272"/>
        </pc:sldMkLst>
        <pc:spChg chg="mod">
          <ac:chgData name="Cristiano Degiorgis (MSC Technology Italia)" userId="f9660a4b-4151-4eca-9381-4310a9c942ba" providerId="ADAL" clId="{9353DF29-9569-4332-BA97-68AA873F7954}" dt="2022-03-16T10:03:49.741" v="52"/>
          <ac:spMkLst>
            <pc:docMk/>
            <pc:sldMk cId="156311447" sldId="272"/>
            <ac:spMk id="2" creationId="{DEAD1BF2-7D0A-4F74-A7A9-35D73F14E150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3:39.101" v="50" actId="478"/>
          <ac:spMkLst>
            <pc:docMk/>
            <pc:sldMk cId="156311447" sldId="272"/>
            <ac:spMk id="3" creationId="{C95505A0-3DA1-4D3B-9438-EFE4F405FA3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3:40.863" v="51" actId="478"/>
          <ac:spMkLst>
            <pc:docMk/>
            <pc:sldMk cId="156311447" sldId="272"/>
            <ac:spMk id="4" creationId="{69FEBEBC-39BD-455A-B79C-62514F7CB720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3:55.516" v="53"/>
          <ac:spMkLst>
            <pc:docMk/>
            <pc:sldMk cId="156311447" sldId="272"/>
            <ac:spMk id="7" creationId="{FF546BA4-C2EF-4636-875E-50D03294C248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4:25.993" v="58"/>
        <pc:sldMkLst>
          <pc:docMk/>
          <pc:sldMk cId="202561602" sldId="273"/>
        </pc:sldMkLst>
        <pc:spChg chg="mod">
          <ac:chgData name="Cristiano Degiorgis (MSC Technology Italia)" userId="f9660a4b-4151-4eca-9381-4310a9c942ba" providerId="ADAL" clId="{9353DF29-9569-4332-BA97-68AA873F7954}" dt="2022-03-16T10:04:21.584" v="57"/>
          <ac:spMkLst>
            <pc:docMk/>
            <pc:sldMk cId="202561602" sldId="273"/>
            <ac:spMk id="2" creationId="{4F4BCD63-2C48-42B9-A677-4A1A117789AE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4:07.533" v="55" actId="478"/>
          <ac:spMkLst>
            <pc:docMk/>
            <pc:sldMk cId="202561602" sldId="273"/>
            <ac:spMk id="3" creationId="{C29F80A0-CFF8-44D3-82E3-B03BD16D6D5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4:09.002" v="56" actId="478"/>
          <ac:spMkLst>
            <pc:docMk/>
            <pc:sldMk cId="202561602" sldId="273"/>
            <ac:spMk id="4" creationId="{FA5AFDCD-B33F-4DBA-91B1-34532A3B0195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4:25.993" v="58"/>
          <ac:spMkLst>
            <pc:docMk/>
            <pc:sldMk cId="202561602" sldId="273"/>
            <ac:spMk id="7" creationId="{506C0181-2AD3-49A6-9719-B28AB094893C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6:16.170" v="73" actId="27636"/>
        <pc:sldMkLst>
          <pc:docMk/>
          <pc:sldMk cId="1702121337" sldId="274"/>
        </pc:sldMkLst>
        <pc:spChg chg="mod">
          <ac:chgData name="Cristiano Degiorgis (MSC Technology Italia)" userId="f9660a4b-4151-4eca-9381-4310a9c942ba" providerId="ADAL" clId="{9353DF29-9569-4332-BA97-68AA873F7954}" dt="2022-03-16T10:05:56.054" v="69" actId="404"/>
          <ac:spMkLst>
            <pc:docMk/>
            <pc:sldMk cId="1702121337" sldId="274"/>
            <ac:spMk id="2" creationId="{14A240F3-FD13-4A78-AE6C-2DFA1B610B2A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6:09.981" v="70" actId="478"/>
          <ac:spMkLst>
            <pc:docMk/>
            <pc:sldMk cId="1702121337" sldId="274"/>
            <ac:spMk id="3" creationId="{AD65F8BC-A134-4373-B50E-54DEB6B1BAF0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6:11.538" v="71" actId="478"/>
          <ac:spMkLst>
            <pc:docMk/>
            <pc:sldMk cId="1702121337" sldId="274"/>
            <ac:spMk id="4" creationId="{BEC56C90-93B6-4D2E-8EAD-7FCE4BCEFD74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6:16.170" v="73" actId="27636"/>
          <ac:spMkLst>
            <pc:docMk/>
            <pc:sldMk cId="1702121337" sldId="274"/>
            <ac:spMk id="7" creationId="{EC9B4DFC-3882-4B84-81DD-3A7793A2704D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7:33.745" v="100"/>
        <pc:sldMkLst>
          <pc:docMk/>
          <pc:sldMk cId="522545643" sldId="275"/>
        </pc:sldMkLst>
        <pc:spChg chg="mod">
          <ac:chgData name="Cristiano Degiorgis (MSC Technology Italia)" userId="f9660a4b-4151-4eca-9381-4310a9c942ba" providerId="ADAL" clId="{9353DF29-9569-4332-BA97-68AA873F7954}" dt="2022-03-16T10:06:42.349" v="92" actId="20577"/>
          <ac:spMkLst>
            <pc:docMk/>
            <pc:sldMk cId="522545643" sldId="275"/>
            <ac:spMk id="2" creationId="{A28A6399-935E-4183-89AE-48218B8F771A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7:09.321" v="93" actId="478"/>
          <ac:spMkLst>
            <pc:docMk/>
            <pc:sldMk cId="522545643" sldId="275"/>
            <ac:spMk id="3" creationId="{B1082561-819A-4064-BA70-8C5ADE8FD440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7:12.230" v="94" actId="478"/>
          <ac:spMkLst>
            <pc:docMk/>
            <pc:sldMk cId="522545643" sldId="275"/>
            <ac:spMk id="4" creationId="{9EA35694-B4F9-4A2F-948F-A26D042FFEB2}"/>
          </ac:spMkLst>
        </pc:spChg>
        <pc:spChg chg="add del">
          <ac:chgData name="Cristiano Degiorgis (MSC Technology Italia)" userId="f9660a4b-4151-4eca-9381-4310a9c942ba" providerId="ADAL" clId="{9353DF29-9569-4332-BA97-68AA873F7954}" dt="2022-03-16T10:07:15.354" v="96" actId="22"/>
          <ac:spMkLst>
            <pc:docMk/>
            <pc:sldMk cId="522545643" sldId="275"/>
            <ac:spMk id="8" creationId="{5D60ADA7-8666-4560-97CF-42232C4C8652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7:20.725" v="97"/>
          <ac:spMkLst>
            <pc:docMk/>
            <pc:sldMk cId="522545643" sldId="275"/>
            <ac:spMk id="9" creationId="{FF341AD4-491C-49FA-BA65-B1945D24FB84}"/>
          </ac:spMkLst>
        </pc:spChg>
        <pc:spChg chg="add del mod">
          <ac:chgData name="Cristiano Degiorgis (MSC Technology Italia)" userId="f9660a4b-4151-4eca-9381-4310a9c942ba" providerId="ADAL" clId="{9353DF29-9569-4332-BA97-68AA873F7954}" dt="2022-03-16T10:07:27.708" v="99"/>
          <ac:spMkLst>
            <pc:docMk/>
            <pc:sldMk cId="522545643" sldId="275"/>
            <ac:spMk id="10" creationId="{96DB306C-5681-4CF5-964D-543A47A25F8B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7:33.745" v="100"/>
          <ac:spMkLst>
            <pc:docMk/>
            <pc:sldMk cId="522545643" sldId="275"/>
            <ac:spMk id="11" creationId="{2BB6DA78-81C9-4F80-B9D3-DB17AFCDA6EF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7:59.026" v="105"/>
        <pc:sldMkLst>
          <pc:docMk/>
          <pc:sldMk cId="1511088654" sldId="276"/>
        </pc:sldMkLst>
        <pc:spChg chg="mod">
          <ac:chgData name="Cristiano Degiorgis (MSC Technology Italia)" userId="f9660a4b-4151-4eca-9381-4310a9c942ba" providerId="ADAL" clId="{9353DF29-9569-4332-BA97-68AA873F7954}" dt="2022-03-16T10:07:54.121" v="104"/>
          <ac:spMkLst>
            <pc:docMk/>
            <pc:sldMk cId="1511088654" sldId="276"/>
            <ac:spMk id="2" creationId="{77B1E37E-635D-4750-BA17-5BFDC76F17CA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7:44.584" v="102" actId="478"/>
          <ac:spMkLst>
            <pc:docMk/>
            <pc:sldMk cId="1511088654" sldId="276"/>
            <ac:spMk id="3" creationId="{C11D4F93-2DDC-4A17-998D-11F6F189B0E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7:45.739" v="103" actId="478"/>
          <ac:spMkLst>
            <pc:docMk/>
            <pc:sldMk cId="1511088654" sldId="276"/>
            <ac:spMk id="4" creationId="{9D805551-525F-4A9D-AB0E-886C36E601DD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7:59.026" v="105"/>
          <ac:spMkLst>
            <pc:docMk/>
            <pc:sldMk cId="1511088654" sldId="276"/>
            <ac:spMk id="7" creationId="{A9240DD8-E7EF-4683-860D-7B5C9A110F12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8:38.557" v="123" actId="5793"/>
        <pc:sldMkLst>
          <pc:docMk/>
          <pc:sldMk cId="36319556" sldId="277"/>
        </pc:sldMkLst>
        <pc:spChg chg="mod">
          <ac:chgData name="Cristiano Degiorgis (MSC Technology Italia)" userId="f9660a4b-4151-4eca-9381-4310a9c942ba" providerId="ADAL" clId="{9353DF29-9569-4332-BA97-68AA873F7954}" dt="2022-03-16T10:08:31.388" v="121" actId="20577"/>
          <ac:spMkLst>
            <pc:docMk/>
            <pc:sldMk cId="36319556" sldId="277"/>
            <ac:spMk id="2" creationId="{CB854AFE-452B-4769-999E-F156868A3B46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8:07.685" v="107" actId="478"/>
          <ac:spMkLst>
            <pc:docMk/>
            <pc:sldMk cId="36319556" sldId="277"/>
            <ac:spMk id="3" creationId="{4841EF7F-9A57-40B5-8443-5252477FE554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8:09.904" v="108" actId="478"/>
          <ac:spMkLst>
            <pc:docMk/>
            <pc:sldMk cId="36319556" sldId="277"/>
            <ac:spMk id="4" creationId="{CA656D42-3449-43A5-9B6A-E187DD471A8A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8:38.557" v="123" actId="5793"/>
          <ac:spMkLst>
            <pc:docMk/>
            <pc:sldMk cId="36319556" sldId="277"/>
            <ac:spMk id="7" creationId="{E84E4A4D-7E1B-49ED-946F-C6627EAF8361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9:10.087" v="128"/>
        <pc:sldMkLst>
          <pc:docMk/>
          <pc:sldMk cId="2685094249" sldId="278"/>
        </pc:sldMkLst>
        <pc:spChg chg="mod">
          <ac:chgData name="Cristiano Degiorgis (MSC Technology Italia)" userId="f9660a4b-4151-4eca-9381-4310a9c942ba" providerId="ADAL" clId="{9353DF29-9569-4332-BA97-68AA873F7954}" dt="2022-03-16T10:08:56.805" v="125"/>
          <ac:spMkLst>
            <pc:docMk/>
            <pc:sldMk cId="2685094249" sldId="278"/>
            <ac:spMk id="2" creationId="{F62D99B5-1DE8-4909-8C69-64DCA8BC09FB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8:59.706" v="126" actId="478"/>
          <ac:spMkLst>
            <pc:docMk/>
            <pc:sldMk cId="2685094249" sldId="278"/>
            <ac:spMk id="3" creationId="{E027C689-D241-4173-B8BC-13C2C1AD4D9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9:01.340" v="127" actId="478"/>
          <ac:spMkLst>
            <pc:docMk/>
            <pc:sldMk cId="2685094249" sldId="278"/>
            <ac:spMk id="4" creationId="{21AAD4AC-619C-4570-981F-230FD6D2FA11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9:10.087" v="128"/>
          <ac:spMkLst>
            <pc:docMk/>
            <pc:sldMk cId="2685094249" sldId="278"/>
            <ac:spMk id="7" creationId="{5C6713B2-F724-405B-9C32-AE9D35AFDE7D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9:10.087" v="128"/>
          <ac:spMkLst>
            <pc:docMk/>
            <pc:sldMk cId="2685094249" sldId="278"/>
            <ac:spMk id="8" creationId="{380EEA19-EA5F-4933-B9BE-27BE4AA9DEBE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09:39.592" v="134" actId="27636"/>
        <pc:sldMkLst>
          <pc:docMk/>
          <pc:sldMk cId="814015453" sldId="279"/>
        </pc:sldMkLst>
        <pc:spChg chg="mod">
          <ac:chgData name="Cristiano Degiorgis (MSC Technology Italia)" userId="f9660a4b-4151-4eca-9381-4310a9c942ba" providerId="ADAL" clId="{9353DF29-9569-4332-BA97-68AA873F7954}" dt="2022-03-16T10:09:28.337" v="130"/>
          <ac:spMkLst>
            <pc:docMk/>
            <pc:sldMk cId="814015453" sldId="279"/>
            <ac:spMk id="2" creationId="{9F8BC429-A50B-473B-AE81-BDEBE4C3E99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9:35.496" v="131" actId="478"/>
          <ac:spMkLst>
            <pc:docMk/>
            <pc:sldMk cId="814015453" sldId="279"/>
            <ac:spMk id="3" creationId="{A201BA09-8710-485F-A98F-45844A73C96E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9:38.029" v="132" actId="478"/>
          <ac:spMkLst>
            <pc:docMk/>
            <pc:sldMk cId="814015453" sldId="279"/>
            <ac:spMk id="4" creationId="{A1B6E3A1-8764-4849-890B-BD7E72851182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09:39.592" v="134" actId="27636"/>
          <ac:spMkLst>
            <pc:docMk/>
            <pc:sldMk cId="814015453" sldId="279"/>
            <ac:spMk id="7" creationId="{57160955-58B8-4996-B475-4F1DCF8777C1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10:05.589" v="139"/>
        <pc:sldMkLst>
          <pc:docMk/>
          <pc:sldMk cId="4261535981" sldId="280"/>
        </pc:sldMkLst>
        <pc:spChg chg="mod">
          <ac:chgData name="Cristiano Degiorgis (MSC Technology Italia)" userId="f9660a4b-4151-4eca-9381-4310a9c942ba" providerId="ADAL" clId="{9353DF29-9569-4332-BA97-68AA873F7954}" dt="2022-03-16T10:09:54.345" v="136"/>
          <ac:spMkLst>
            <pc:docMk/>
            <pc:sldMk cId="4261535981" sldId="280"/>
            <ac:spMk id="2" creationId="{B3B881F3-FDE5-4777-A220-5520E4598C3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09:59.094" v="137" actId="478"/>
          <ac:spMkLst>
            <pc:docMk/>
            <pc:sldMk cId="4261535981" sldId="280"/>
            <ac:spMk id="3" creationId="{6C6F6F82-BDA0-417D-9773-61E49F0C8C31}"/>
          </ac:spMkLst>
        </pc:spChg>
        <pc:spChg chg="del">
          <ac:chgData name="Cristiano Degiorgis (MSC Technology Italia)" userId="f9660a4b-4151-4eca-9381-4310a9c942ba" providerId="ADAL" clId="{9353DF29-9569-4332-BA97-68AA873F7954}" dt="2022-03-16T10:10:01.011" v="138" actId="478"/>
          <ac:spMkLst>
            <pc:docMk/>
            <pc:sldMk cId="4261535981" sldId="280"/>
            <ac:spMk id="4" creationId="{67119441-152A-40C9-93E3-BFDC9E7256A3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10:05.589" v="139"/>
          <ac:spMkLst>
            <pc:docMk/>
            <pc:sldMk cId="4261535981" sldId="280"/>
            <ac:spMk id="7" creationId="{F15CE340-8DFC-4945-A81E-C6D4BBE92873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10:43.810" v="144"/>
        <pc:sldMkLst>
          <pc:docMk/>
          <pc:sldMk cId="371476770" sldId="281"/>
        </pc:sldMkLst>
        <pc:spChg chg="mod">
          <ac:chgData name="Cristiano Degiorgis (MSC Technology Italia)" userId="f9660a4b-4151-4eca-9381-4310a9c942ba" providerId="ADAL" clId="{9353DF29-9569-4332-BA97-68AA873F7954}" dt="2022-03-16T10:10:32.899" v="141"/>
          <ac:spMkLst>
            <pc:docMk/>
            <pc:sldMk cId="371476770" sldId="281"/>
            <ac:spMk id="2" creationId="{FE7A93EB-AA8F-4335-965A-71EE11950AC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10:37.101" v="142" actId="478"/>
          <ac:spMkLst>
            <pc:docMk/>
            <pc:sldMk cId="371476770" sldId="281"/>
            <ac:spMk id="3" creationId="{00FFDDA2-6C46-40B1-A0BD-063BE7CF030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10:38.720" v="143" actId="478"/>
          <ac:spMkLst>
            <pc:docMk/>
            <pc:sldMk cId="371476770" sldId="281"/>
            <ac:spMk id="4" creationId="{8000A294-3E41-4300-BF73-14BC7B389CFD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10:43.810" v="144"/>
          <ac:spMkLst>
            <pc:docMk/>
            <pc:sldMk cId="371476770" sldId="281"/>
            <ac:spMk id="7" creationId="{97704725-EBD8-4D0D-AA4F-3BE24EE42F29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48:11.416" v="160"/>
        <pc:sldMkLst>
          <pc:docMk/>
          <pc:sldMk cId="3953982350" sldId="282"/>
        </pc:sldMkLst>
        <pc:spChg chg="mod">
          <ac:chgData name="Cristiano Degiorgis (MSC Technology Italia)" userId="f9660a4b-4151-4eca-9381-4310a9c942ba" providerId="ADAL" clId="{9353DF29-9569-4332-BA97-68AA873F7954}" dt="2022-03-16T10:47:50.707" v="157" actId="404"/>
          <ac:spMkLst>
            <pc:docMk/>
            <pc:sldMk cId="3953982350" sldId="282"/>
            <ac:spMk id="2" creationId="{AF72DB1A-61A2-4B07-BCF2-B314FC82CAD8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7:57.197" v="158" actId="478"/>
          <ac:spMkLst>
            <pc:docMk/>
            <pc:sldMk cId="3953982350" sldId="282"/>
            <ac:spMk id="3" creationId="{EFEC7B0E-5019-4796-9F3C-75B012841D62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7:59.073" v="159" actId="478"/>
          <ac:spMkLst>
            <pc:docMk/>
            <pc:sldMk cId="3953982350" sldId="282"/>
            <ac:spMk id="4" creationId="{A7333118-BB5F-430A-8085-A52D3EAD4A9C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8" creationId="{795DF95F-181F-40C5-BD4F-2129AF39A772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1" creationId="{19A962B9-C962-45A1-87C4-7AD7B5F5C1A4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2" creationId="{7290970E-161D-4E77-9BE4-4809279C5F5C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4" creationId="{428E2DD2-CCA6-42B0-BF14-108C0A3128BA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5" creationId="{A94D3FB5-D988-4FD1-86D8-37EE707023FC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7" creationId="{D6A6F152-C54F-49A1-BDB6-1134D52C0FA3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8" creationId="{5DE4A390-4839-46FA-9998-2C55706CB820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19" creationId="{E5AD4FCE-CEFA-4B87-950A-DFFED0B59C48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20" creationId="{1C0D9CAD-DEFF-4C1D-808E-38A9E7AEEC97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11.416" v="160"/>
          <ac:spMkLst>
            <pc:docMk/>
            <pc:sldMk cId="3953982350" sldId="282"/>
            <ac:spMk id="21" creationId="{BBA3E35B-B06A-479F-9002-DB8F7FDDB9FC}"/>
          </ac:spMkLst>
        </pc:spChg>
        <pc:cxnChg chg="add mod">
          <ac:chgData name="Cristiano Degiorgis (MSC Technology Italia)" userId="f9660a4b-4151-4eca-9381-4310a9c942ba" providerId="ADAL" clId="{9353DF29-9569-4332-BA97-68AA873F7954}" dt="2022-03-16T10:48:11.416" v="160"/>
          <ac:cxnSpMkLst>
            <pc:docMk/>
            <pc:sldMk cId="3953982350" sldId="282"/>
            <ac:cxnSpMk id="7" creationId="{48FDDF21-E131-461A-B3CF-10248164E81E}"/>
          </ac:cxnSpMkLst>
        </pc:cxnChg>
        <pc:cxnChg chg="add mod">
          <ac:chgData name="Cristiano Degiorgis (MSC Technology Italia)" userId="f9660a4b-4151-4eca-9381-4310a9c942ba" providerId="ADAL" clId="{9353DF29-9569-4332-BA97-68AA873F7954}" dt="2022-03-16T10:48:11.416" v="160"/>
          <ac:cxnSpMkLst>
            <pc:docMk/>
            <pc:sldMk cId="3953982350" sldId="282"/>
            <ac:cxnSpMk id="9" creationId="{44A6D21C-8AA2-40C8-AC63-12031AB443F7}"/>
          </ac:cxnSpMkLst>
        </pc:cxnChg>
        <pc:cxnChg chg="add mod">
          <ac:chgData name="Cristiano Degiorgis (MSC Technology Italia)" userId="f9660a4b-4151-4eca-9381-4310a9c942ba" providerId="ADAL" clId="{9353DF29-9569-4332-BA97-68AA873F7954}" dt="2022-03-16T10:48:11.416" v="160"/>
          <ac:cxnSpMkLst>
            <pc:docMk/>
            <pc:sldMk cId="3953982350" sldId="282"/>
            <ac:cxnSpMk id="10" creationId="{74E5AB85-FB4D-40E9-9178-5ED35B388054}"/>
          </ac:cxnSpMkLst>
        </pc:cxnChg>
        <pc:cxnChg chg="add mod">
          <ac:chgData name="Cristiano Degiorgis (MSC Technology Italia)" userId="f9660a4b-4151-4eca-9381-4310a9c942ba" providerId="ADAL" clId="{9353DF29-9569-4332-BA97-68AA873F7954}" dt="2022-03-16T10:48:11.416" v="160"/>
          <ac:cxnSpMkLst>
            <pc:docMk/>
            <pc:sldMk cId="3953982350" sldId="282"/>
            <ac:cxnSpMk id="13" creationId="{FEA203AF-0FF9-47B9-BC7C-568ECF13CDE6}"/>
          </ac:cxnSpMkLst>
        </pc:cxnChg>
        <pc:cxnChg chg="add mod">
          <ac:chgData name="Cristiano Degiorgis (MSC Technology Italia)" userId="f9660a4b-4151-4eca-9381-4310a9c942ba" providerId="ADAL" clId="{9353DF29-9569-4332-BA97-68AA873F7954}" dt="2022-03-16T10:48:11.416" v="160"/>
          <ac:cxnSpMkLst>
            <pc:docMk/>
            <pc:sldMk cId="3953982350" sldId="282"/>
            <ac:cxnSpMk id="16" creationId="{10441810-BC99-41C7-A092-56BBF049F0F2}"/>
          </ac:cxnSpMkLst>
        </pc:cxnChg>
      </pc:sldChg>
      <pc:sldChg chg="addSp delSp modSp new mod">
        <pc:chgData name="Cristiano Degiorgis (MSC Technology Italia)" userId="f9660a4b-4151-4eca-9381-4310a9c942ba" providerId="ADAL" clId="{9353DF29-9569-4332-BA97-68AA873F7954}" dt="2022-03-16T10:48:58.702" v="167" actId="404"/>
        <pc:sldMkLst>
          <pc:docMk/>
          <pc:sldMk cId="387186074" sldId="283"/>
        </pc:sldMkLst>
        <pc:spChg chg="mod">
          <ac:chgData name="Cristiano Degiorgis (MSC Technology Italia)" userId="f9660a4b-4151-4eca-9381-4310a9c942ba" providerId="ADAL" clId="{9353DF29-9569-4332-BA97-68AA873F7954}" dt="2022-03-16T10:48:58.702" v="167" actId="404"/>
          <ac:spMkLst>
            <pc:docMk/>
            <pc:sldMk cId="387186074" sldId="283"/>
            <ac:spMk id="2" creationId="{5E9ECEF4-A1A1-44BF-8C9A-ACE86B1B8544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8:41.148" v="164" actId="478"/>
          <ac:spMkLst>
            <pc:docMk/>
            <pc:sldMk cId="387186074" sldId="283"/>
            <ac:spMk id="3" creationId="{644A4310-832F-45BD-92A7-387B7520FD3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8:40.097" v="163" actId="478"/>
          <ac:spMkLst>
            <pc:docMk/>
            <pc:sldMk cId="387186074" sldId="283"/>
            <ac:spMk id="4" creationId="{C1738A8E-C448-444C-896D-EA12AFC0A252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8:49.975" v="166" actId="5793"/>
          <ac:spMkLst>
            <pc:docMk/>
            <pc:sldMk cId="387186074" sldId="283"/>
            <ac:spMk id="7" creationId="{A359E829-0525-469A-A4F8-0B5B4D494DBB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50:13.088" v="185" actId="404"/>
        <pc:sldMkLst>
          <pc:docMk/>
          <pc:sldMk cId="2144519629" sldId="284"/>
        </pc:sldMkLst>
        <pc:spChg chg="mod">
          <ac:chgData name="Cristiano Degiorgis (MSC Technology Italia)" userId="f9660a4b-4151-4eca-9381-4310a9c942ba" providerId="ADAL" clId="{9353DF29-9569-4332-BA97-68AA873F7954}" dt="2022-03-16T10:50:13.088" v="185" actId="404"/>
          <ac:spMkLst>
            <pc:docMk/>
            <pc:sldMk cId="2144519629" sldId="284"/>
            <ac:spMk id="2" creationId="{7BB97D13-0D64-46C1-A75F-154F18872162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9:12.766" v="170" actId="478"/>
          <ac:spMkLst>
            <pc:docMk/>
            <pc:sldMk cId="2144519629" sldId="284"/>
            <ac:spMk id="3" creationId="{D8B9323E-383A-48AE-A9EB-F202AAB3548C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9:13.832" v="171" actId="478"/>
          <ac:spMkLst>
            <pc:docMk/>
            <pc:sldMk cId="2144519629" sldId="284"/>
            <ac:spMk id="4" creationId="{D0419779-C950-4077-9DF0-1AB9AFCA6309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49:18.665" v="172"/>
          <ac:spMkLst>
            <pc:docMk/>
            <pc:sldMk cId="2144519629" sldId="284"/>
            <ac:spMk id="7" creationId="{06DAB0F9-8C2C-49C4-BB81-584AAABB2A5A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50:26.336" v="187"/>
        <pc:sldMkLst>
          <pc:docMk/>
          <pc:sldMk cId="3110335846" sldId="285"/>
        </pc:sldMkLst>
        <pc:spChg chg="mod">
          <ac:chgData name="Cristiano Degiorgis (MSC Technology Italia)" userId="f9660a4b-4151-4eca-9381-4310a9c942ba" providerId="ADAL" clId="{9353DF29-9569-4332-BA97-68AA873F7954}" dt="2022-03-16T10:50:21.045" v="186" actId="404"/>
          <ac:spMkLst>
            <pc:docMk/>
            <pc:sldMk cId="3110335846" sldId="285"/>
            <ac:spMk id="2" creationId="{78B3E6D0-DF52-4F63-83E1-E2F91099B3EB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9:40.563" v="175" actId="478"/>
          <ac:spMkLst>
            <pc:docMk/>
            <pc:sldMk cId="3110335846" sldId="285"/>
            <ac:spMk id="3" creationId="{E478972A-C59D-453A-A488-760509541A66}"/>
          </ac:spMkLst>
        </pc:spChg>
        <pc:spChg chg="del">
          <ac:chgData name="Cristiano Degiorgis (MSC Technology Italia)" userId="f9660a4b-4151-4eca-9381-4310a9c942ba" providerId="ADAL" clId="{9353DF29-9569-4332-BA97-68AA873F7954}" dt="2022-03-16T10:49:41.851" v="176" actId="478"/>
          <ac:spMkLst>
            <pc:docMk/>
            <pc:sldMk cId="3110335846" sldId="285"/>
            <ac:spMk id="4" creationId="{42EBA778-D76F-4ABF-B2BE-199393942A5A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50:26.336" v="187"/>
          <ac:spMkLst>
            <pc:docMk/>
            <pc:sldMk cId="3110335846" sldId="285"/>
            <ac:spMk id="7" creationId="{81FA1017-33A0-455D-BEAD-C1BBD91BEFF4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51:57.644" v="201" actId="1076"/>
        <pc:sldMkLst>
          <pc:docMk/>
          <pc:sldMk cId="3548142009" sldId="286"/>
        </pc:sldMkLst>
        <pc:spChg chg="del">
          <ac:chgData name="Cristiano Degiorgis (MSC Technology Italia)" userId="f9660a4b-4151-4eca-9381-4310a9c942ba" providerId="ADAL" clId="{9353DF29-9569-4332-BA97-68AA873F7954}" dt="2022-03-16T10:50:55.656" v="189" actId="478"/>
          <ac:spMkLst>
            <pc:docMk/>
            <pc:sldMk cId="3548142009" sldId="286"/>
            <ac:spMk id="3" creationId="{79A4B34E-CB46-4A9B-91DB-627FE9A2A31E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0:58.504" v="190" actId="478"/>
          <ac:spMkLst>
            <pc:docMk/>
            <pc:sldMk cId="3548142009" sldId="286"/>
            <ac:spMk id="4" creationId="{46EA8502-F4F5-490A-954D-D73090585E39}"/>
          </ac:spMkLst>
        </pc:spChg>
        <pc:spChg chg="add del mod">
          <ac:chgData name="Cristiano Degiorgis (MSC Technology Italia)" userId="f9660a4b-4151-4eca-9381-4310a9c942ba" providerId="ADAL" clId="{9353DF29-9569-4332-BA97-68AA873F7954}" dt="2022-03-16T10:51:22.714" v="194" actId="478"/>
          <ac:spMkLst>
            <pc:docMk/>
            <pc:sldMk cId="3548142009" sldId="286"/>
            <ac:spMk id="7" creationId="{83F40A64-6966-4A19-A511-09D25F72EC92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51:57.644" v="201" actId="1076"/>
          <ac:spMkLst>
            <pc:docMk/>
            <pc:sldMk cId="3548142009" sldId="286"/>
            <ac:spMk id="9" creationId="{8155DF1A-62FF-4EF8-A491-DCFF617EE3EC}"/>
          </ac:spMkLst>
        </pc:spChg>
        <pc:picChg chg="add mod">
          <ac:chgData name="Cristiano Degiorgis (MSC Technology Italia)" userId="f9660a4b-4151-4eca-9381-4310a9c942ba" providerId="ADAL" clId="{9353DF29-9569-4332-BA97-68AA873F7954}" dt="2022-03-16T10:51:49.763" v="200" actId="1076"/>
          <ac:picMkLst>
            <pc:docMk/>
            <pc:sldMk cId="3548142009" sldId="286"/>
            <ac:picMk id="8" creationId="{E147023E-E623-41BD-964E-D4E05CC7AA49}"/>
          </ac:picMkLst>
        </pc:picChg>
      </pc:sldChg>
      <pc:sldChg chg="addSp delSp modSp new mod">
        <pc:chgData name="Cristiano Degiorgis (MSC Technology Italia)" userId="f9660a4b-4151-4eca-9381-4310a9c942ba" providerId="ADAL" clId="{9353DF29-9569-4332-BA97-68AA873F7954}" dt="2022-03-16T10:53:10.744" v="210" actId="5793"/>
        <pc:sldMkLst>
          <pc:docMk/>
          <pc:sldMk cId="3508794770" sldId="287"/>
        </pc:sldMkLst>
        <pc:spChg chg="mod">
          <ac:chgData name="Cristiano Degiorgis (MSC Technology Italia)" userId="f9660a4b-4151-4eca-9381-4310a9c942ba" providerId="ADAL" clId="{9353DF29-9569-4332-BA97-68AA873F7954}" dt="2022-03-16T10:53:02.679" v="208" actId="404"/>
          <ac:spMkLst>
            <pc:docMk/>
            <pc:sldMk cId="3508794770" sldId="287"/>
            <ac:spMk id="2" creationId="{33F9B15E-393E-4AD4-AAA2-93E0623D11E4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2:34.190" v="203" actId="478"/>
          <ac:spMkLst>
            <pc:docMk/>
            <pc:sldMk cId="3508794770" sldId="287"/>
            <ac:spMk id="3" creationId="{4DF9D30F-1B69-4796-94D5-0B83E6901055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2:35.751" v="204" actId="478"/>
          <ac:spMkLst>
            <pc:docMk/>
            <pc:sldMk cId="3508794770" sldId="287"/>
            <ac:spMk id="4" creationId="{06D99AB0-E593-496C-B530-F7AAF15F2C2E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53:10.744" v="210" actId="5793"/>
          <ac:spMkLst>
            <pc:docMk/>
            <pc:sldMk cId="3508794770" sldId="287"/>
            <ac:spMk id="7" creationId="{A564EFB5-0CEB-4CBE-B0AD-B3AE3515B73E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53:39.205" v="217" actId="1076"/>
        <pc:sldMkLst>
          <pc:docMk/>
          <pc:sldMk cId="920361279" sldId="288"/>
        </pc:sldMkLst>
        <pc:spChg chg="mod">
          <ac:chgData name="Cristiano Degiorgis (MSC Technology Italia)" userId="f9660a4b-4151-4eca-9381-4310a9c942ba" providerId="ADAL" clId="{9353DF29-9569-4332-BA97-68AA873F7954}" dt="2022-03-16T10:53:26.671" v="212"/>
          <ac:spMkLst>
            <pc:docMk/>
            <pc:sldMk cId="920361279" sldId="288"/>
            <ac:spMk id="2" creationId="{FC6D67AF-6AD9-43E6-AAD1-6D468C7D5430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3:29.781" v="213" actId="478"/>
          <ac:spMkLst>
            <pc:docMk/>
            <pc:sldMk cId="920361279" sldId="288"/>
            <ac:spMk id="3" creationId="{D305D460-AE78-4BEA-B5A3-F7570D91826E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3:31.008" v="214" actId="478"/>
          <ac:spMkLst>
            <pc:docMk/>
            <pc:sldMk cId="920361279" sldId="288"/>
            <ac:spMk id="4" creationId="{64A04EB8-3653-4E14-9CDF-A9FCA9884295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53:39.205" v="217" actId="1076"/>
          <ac:spMkLst>
            <pc:docMk/>
            <pc:sldMk cId="920361279" sldId="288"/>
            <ac:spMk id="7" creationId="{B4CA5D7C-CFFF-421B-96CA-9B2C5AB5DB28}"/>
          </ac:spMkLst>
        </pc:spChg>
      </pc:sldChg>
      <pc:sldChg chg="addSp delSp modSp new mod">
        <pc:chgData name="Cristiano Degiorgis (MSC Technology Italia)" userId="f9660a4b-4151-4eca-9381-4310a9c942ba" providerId="ADAL" clId="{9353DF29-9569-4332-BA97-68AA873F7954}" dt="2022-03-16T10:59:21.337" v="307" actId="1035"/>
        <pc:sldMkLst>
          <pc:docMk/>
          <pc:sldMk cId="3385325511" sldId="289"/>
        </pc:sldMkLst>
        <pc:spChg chg="mod">
          <ac:chgData name="Cristiano Degiorgis (MSC Technology Italia)" userId="f9660a4b-4151-4eca-9381-4310a9c942ba" providerId="ADAL" clId="{9353DF29-9569-4332-BA97-68AA873F7954}" dt="2022-03-16T10:56:39.442" v="279" actId="20577"/>
          <ac:spMkLst>
            <pc:docMk/>
            <pc:sldMk cId="3385325511" sldId="289"/>
            <ac:spMk id="2" creationId="{AEB8E6A4-D16F-4686-9F96-372463FCB0BB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4:24.201" v="250" actId="478"/>
          <ac:spMkLst>
            <pc:docMk/>
            <pc:sldMk cId="3385325511" sldId="289"/>
            <ac:spMk id="3" creationId="{E8708BA3-87D7-4223-9016-67EBAC7B5CE7}"/>
          </ac:spMkLst>
        </pc:spChg>
        <pc:spChg chg="del">
          <ac:chgData name="Cristiano Degiorgis (MSC Technology Italia)" userId="f9660a4b-4151-4eca-9381-4310a9c942ba" providerId="ADAL" clId="{9353DF29-9569-4332-BA97-68AA873F7954}" dt="2022-03-16T10:54:26.645" v="251" actId="478"/>
          <ac:spMkLst>
            <pc:docMk/>
            <pc:sldMk cId="3385325511" sldId="289"/>
            <ac:spMk id="4" creationId="{8417B0A2-F906-44A5-93E4-474201649BEB}"/>
          </ac:spMkLst>
        </pc:spChg>
        <pc:spChg chg="add del mod">
          <ac:chgData name="Cristiano Degiorgis (MSC Technology Italia)" userId="f9660a4b-4151-4eca-9381-4310a9c942ba" providerId="ADAL" clId="{9353DF29-9569-4332-BA97-68AA873F7954}" dt="2022-03-16T10:57:50.989" v="287" actId="478"/>
          <ac:spMkLst>
            <pc:docMk/>
            <pc:sldMk cId="3385325511" sldId="289"/>
            <ac:spMk id="7" creationId="{10632107-1A23-4FEC-889E-98DEBD012C30}"/>
          </ac:spMkLst>
        </pc:spChg>
        <pc:spChg chg="add mod">
          <ac:chgData name="Cristiano Degiorgis (MSC Technology Italia)" userId="f9660a4b-4151-4eca-9381-4310a9c942ba" providerId="ADAL" clId="{9353DF29-9569-4332-BA97-68AA873F7954}" dt="2022-03-16T10:58:51.371" v="300" actId="207"/>
          <ac:spMkLst>
            <pc:docMk/>
            <pc:sldMk cId="3385325511" sldId="289"/>
            <ac:spMk id="9" creationId="{AE31C773-8FAA-43CE-8686-FCA95752D101}"/>
          </ac:spMkLst>
        </pc:spChg>
        <pc:picChg chg="add mod">
          <ac:chgData name="Cristiano Degiorgis (MSC Technology Italia)" userId="f9660a4b-4151-4eca-9381-4310a9c942ba" providerId="ADAL" clId="{9353DF29-9569-4332-BA97-68AA873F7954}" dt="2022-03-16T10:59:21.337" v="307" actId="1035"/>
          <ac:picMkLst>
            <pc:docMk/>
            <pc:sldMk cId="3385325511" sldId="289"/>
            <ac:picMk id="8" creationId="{FAB307E9-37E3-4EA1-9DF7-9C35B26609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1446606395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8725F64-8C12-4D77-AC00-15D78A7C5E03}"/>
              </a:ext>
            </a:extLst>
          </p:cNvPr>
          <p:cNvSpPr txBox="1"/>
          <p:nvPr userDrawn="1"/>
        </p:nvSpPr>
        <p:spPr>
          <a:xfrm>
            <a:off x="0" y="6595656"/>
            <a:ext cx="118679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Public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app-configuration/howto-best-practices" TargetMode="External"/><Relationship Id="rId2" Type="http://schemas.openxmlformats.org/officeDocument/2006/relationships/hyperlink" Target="https://docs.microsoft.com/en-us/azure/key-vault/general/best-practices" TargetMode="Externa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pnet/MicrosoftConfigurationBuilders/issues/189" TargetMode="Externa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6546-44F7-4D33-8797-D2FDE0D1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4245352"/>
            <a:ext cx="10918108" cy="2110862"/>
          </a:xfrm>
        </p:spPr>
        <p:txBody>
          <a:bodyPr/>
          <a:lstStyle/>
          <a:p>
            <a:r>
              <a:rPr lang="en-GB" sz="32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Graphik Meetup"/>
              </a:rPr>
              <a:t>Torino .NET Meetup</a:t>
            </a:r>
            <a:br>
              <a:rPr lang="en-GB" sz="3200" b="1" i="0" dirty="0">
                <a:solidFill>
                  <a:schemeClr val="tx1">
                    <a:lumMod val="95000"/>
                  </a:schemeClr>
                </a:solidFill>
                <a:effectLst/>
                <a:latin typeface="Graphik Meetup"/>
              </a:rPr>
            </a:br>
            <a:br>
              <a:rPr lang="en-GB" b="1" i="0" dirty="0">
                <a:solidFill>
                  <a:srgbClr val="212121"/>
                </a:solidFill>
                <a:effectLst/>
                <a:latin typeface="Graphik Meetup"/>
              </a:rPr>
            </a:br>
            <a:r>
              <a:rPr lang="en-GB" b="1" i="0" dirty="0">
                <a:effectLst/>
                <a:latin typeface="Graphik Meetup"/>
              </a:rPr>
              <a:t>Azure App Configuration and Azure Key Vault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7960C-90C8-4B33-89C0-35BE8B268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16 </a:t>
            </a:r>
            <a:r>
              <a:rPr lang="en-GB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Marzo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 2022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3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40F3-FD13-4A78-AE6C-2DFA1B61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461464" cy="907200"/>
          </a:xfrm>
        </p:spPr>
        <p:txBody>
          <a:bodyPr/>
          <a:lstStyle/>
          <a:p>
            <a:r>
              <a:rPr lang="en-US" sz="2000" dirty="0"/>
              <a:t>Azure App Configuration </a:t>
            </a:r>
            <a:r>
              <a:rPr lang="en-US" sz="1800" dirty="0"/>
              <a:t>as</a:t>
            </a:r>
            <a:r>
              <a:rPr lang="en-US" dirty="0"/>
              <a:t> .NET configuration provider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6E272-6415-4700-A235-B0460DB4F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DA65-0172-4084-B969-0BD06D1C0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9B4DFC-3882-4B84-81DD-3A7793A27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nuget</a:t>
            </a:r>
            <a:r>
              <a:rPr lang="it-IT" dirty="0"/>
              <a:t> packages </a:t>
            </a:r>
          </a:p>
          <a:p>
            <a:r>
              <a:rPr lang="it-IT" dirty="0"/>
              <a:t>Plug app </a:t>
            </a:r>
            <a:r>
              <a:rPr lang="it-IT" dirty="0" err="1"/>
              <a:t>configuration</a:t>
            </a:r>
            <a:r>
              <a:rPr lang="it-IT" dirty="0"/>
              <a:t> in app startup</a:t>
            </a:r>
          </a:p>
          <a:p>
            <a:endParaRPr lang="it-IT" dirty="0"/>
          </a:p>
          <a:p>
            <a:r>
              <a:rPr lang="it-IT" dirty="0"/>
              <a:t>DEMO: </a:t>
            </a:r>
          </a:p>
          <a:p>
            <a:r>
              <a:rPr lang="en-US" dirty="0"/>
              <a:t>app-config-basic</a:t>
            </a:r>
            <a:endParaRPr lang="it-IT" dirty="0"/>
          </a:p>
          <a:p>
            <a:pPr lvl="1"/>
            <a:r>
              <a:rPr lang="en-US" dirty="0"/>
              <a:t>basic keys, “complex” keys</a:t>
            </a:r>
          </a:p>
          <a:p>
            <a:r>
              <a:rPr lang="en-US" dirty="0"/>
              <a:t>app-config-refresh</a:t>
            </a:r>
          </a:p>
          <a:p>
            <a:pPr lvl="1"/>
            <a:r>
              <a:rPr lang="en-US" dirty="0"/>
              <a:t>Key refresh</a:t>
            </a:r>
          </a:p>
          <a:p>
            <a:r>
              <a:rPr lang="en-US" dirty="0"/>
              <a:t>app-config-provider-order</a:t>
            </a:r>
          </a:p>
          <a:p>
            <a:pPr lvl="1"/>
            <a:r>
              <a:rPr lang="en-US" dirty="0"/>
              <a:t>How to: </a:t>
            </a:r>
            <a:r>
              <a:rPr lang="en-US" dirty="0" err="1"/>
              <a:t>app.config</a:t>
            </a:r>
            <a:r>
              <a:rPr lang="en-US" dirty="0"/>
              <a:t> wins over app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021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6399-935E-4183-89AE-48218B8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High-Availability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31E6-A6D8-4A46-B2A9-418C673E6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C56DA-067C-4465-BCFF-8BD51A401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341AD4-491C-49FA-BA65-B1945D24F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Azure App Configuration is a regional service</a:t>
            </a:r>
          </a:p>
          <a:p>
            <a:pPr lvl="1"/>
            <a:r>
              <a:rPr lang="en-US" dirty="0"/>
              <a:t>Each configuration store is created in a particular Azure region. A region-wide outage affects all stores in that region. App Configuration doesn't offer automatic failover to another region.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6DA78-81C9-4F80-B9D3-DB17AFCDA6EF}"/>
              </a:ext>
            </a:extLst>
          </p:cNvPr>
          <p:cNvSpPr/>
          <p:nvPr/>
        </p:nvSpPr>
        <p:spPr>
          <a:xfrm>
            <a:off x="1281363" y="3332747"/>
            <a:ext cx="9619248" cy="27552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public static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IHostBuilder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CreateHostBuilder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(string[]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args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Host.CreateDefaultBuilder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args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) .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ConfigureWebHostDefaults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webBuilder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 =&gt; </a:t>
            </a:r>
            <a:b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    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webBuilder.ConfigureAppConfiguration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hostingContext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, config) =&gt; { </a:t>
            </a:r>
            <a:b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                 var settings =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config.Build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();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        	config</a:t>
            </a:r>
            <a:b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	.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AddAzureAppConfiguration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(settings["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ConnectionString_SecondaryStore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"], optional: true)</a:t>
            </a:r>
            <a:b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	.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AddAzureAppConfiguration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(settings["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ConnectionString_PrimaryStore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"], optional: true); }) .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UseStartup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&lt;Startup&gt;());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4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E37E-635D-4750-BA17-5BFDC76F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Key Vault: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F445B-FE37-4832-9A3F-A9F8284D4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CE10-5952-498B-B62A-35D46ABFD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240DD8-E7EF-4683-860D-7B5C9A11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Secrets Management</a:t>
            </a:r>
          </a:p>
          <a:p>
            <a:r>
              <a:rPr lang="en-US" dirty="0"/>
              <a:t>Key Management</a:t>
            </a:r>
          </a:p>
          <a:p>
            <a:r>
              <a:rPr lang="en-US" dirty="0"/>
              <a:t>Certificate Management </a:t>
            </a:r>
          </a:p>
          <a:p>
            <a:pPr lvl="1"/>
            <a:r>
              <a:rPr lang="en-US" dirty="0"/>
              <a:t>provision, manage, and deploy public and private Transport Layer Security/Secure Sockets Layer (TLS/SSL) certificates </a:t>
            </a:r>
          </a:p>
          <a:p>
            <a:pPr lvl="1"/>
            <a:endParaRPr lang="en-US" dirty="0"/>
          </a:p>
          <a:p>
            <a:r>
              <a:rPr lang="en-US" dirty="0"/>
              <a:t>As App configuration, it can be managed via portal, </a:t>
            </a:r>
            <a:r>
              <a:rPr lang="en-US" dirty="0" err="1"/>
              <a:t>az</a:t>
            </a:r>
            <a:r>
              <a:rPr lang="en-US" dirty="0"/>
              <a:t> cli, </a:t>
            </a:r>
            <a:r>
              <a:rPr lang="en-US" dirty="0" err="1"/>
              <a:t>sdk</a:t>
            </a:r>
            <a:r>
              <a:rPr lang="en-US" dirty="0"/>
              <a:t>, REST, </a:t>
            </a:r>
            <a:r>
              <a:rPr lang="en-US" dirty="0" err="1"/>
              <a:t>powershell</a:t>
            </a:r>
            <a:r>
              <a:rPr lang="en-US" dirty="0"/>
              <a:t> </a:t>
            </a:r>
          </a:p>
          <a:p>
            <a:r>
              <a:rPr lang="en-US" dirty="0"/>
              <a:t>HA: Content is replicated within a region and to a secondary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8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4AFE-452B-4769-999E-F156868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portal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6AA0-8214-42A7-9FEF-D43B3E9FA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C27D0-93A9-4DBA-90E4-6F1F15116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4E4A4D-7E1B-49ED-946F-C6627EAF8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Key Vault in Azure Portal</a:t>
            </a:r>
          </a:p>
          <a:p>
            <a:pPr lvl="1"/>
            <a:r>
              <a:rPr lang="en-US" dirty="0"/>
              <a:t>Keys, Certificates, Secrets</a:t>
            </a:r>
          </a:p>
          <a:p>
            <a:pPr lvl="1"/>
            <a:r>
              <a:rPr lang="en-US" dirty="0"/>
              <a:t>Metrics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99B5-1DE8-4909-8C69-64DCA8BC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85F05-1DF9-416E-AC31-F0BC19FD7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5638E-89A3-4FC4-A4F1-52EA8363F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6713B2-F724-405B-9C32-AE9D35AF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create and control the encryption keys used to encrypt your data</a:t>
            </a:r>
          </a:p>
          <a:p>
            <a:pPr lvl="1"/>
            <a:r>
              <a:rPr lang="en-US" dirty="0"/>
              <a:t>software-protected:  asymmetric encryption only</a:t>
            </a:r>
          </a:p>
          <a:p>
            <a:pPr lvl="1"/>
            <a:r>
              <a:rPr lang="en-US" dirty="0"/>
              <a:t>hardware-protected asymmetric and symmetric encryption (HSM)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EEA19-EA5F-4933-B9BE-27BE4AA9DEBE}"/>
              </a:ext>
            </a:extLst>
          </p:cNvPr>
          <p:cNvSpPr/>
          <p:nvPr/>
        </p:nvSpPr>
        <p:spPr>
          <a:xfrm>
            <a:off x="601579" y="3006970"/>
            <a:ext cx="10256921" cy="3429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#az </a:t>
            </a:r>
            <a:r>
              <a:rPr lang="en-US" dirty="0" err="1"/>
              <a:t>keyvault</a:t>
            </a:r>
            <a:r>
              <a:rPr lang="en-US" dirty="0"/>
              <a:t> key create --vault-name </a:t>
            </a:r>
            <a:r>
              <a:rPr lang="en-US" dirty="0" err="1"/>
              <a:t>msc</a:t>
            </a:r>
            <a:r>
              <a:rPr lang="en-US" dirty="0"/>
              <a:t>-key-vault-session --name mykey1 --size 2048 </a:t>
            </a:r>
            <a:br>
              <a:rPr lang="en-US" dirty="0"/>
            </a:br>
            <a:endParaRPr lang="en-US" dirty="0"/>
          </a:p>
          <a:p>
            <a:r>
              <a:rPr lang="en-US" dirty="0"/>
              <a:t># anyone can do this .. </a:t>
            </a:r>
          </a:p>
          <a:p>
            <a:r>
              <a:rPr lang="en-US" dirty="0"/>
              <a:t>$x=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key </a:t>
            </a:r>
            <a:r>
              <a:rPr lang="en-US" b="1" dirty="0"/>
              <a:t>encrypt</a:t>
            </a:r>
            <a:r>
              <a:rPr lang="en-US" dirty="0"/>
              <a:t> --name mykey1 --vault-name </a:t>
            </a:r>
            <a:r>
              <a:rPr lang="en-US" dirty="0" err="1"/>
              <a:t>msc</a:t>
            </a:r>
            <a:r>
              <a:rPr lang="en-US" dirty="0"/>
              <a:t>-key-vault-session --value $secret --data-type plaintext  --algorithm RSA-OAEP | </a:t>
            </a:r>
            <a:r>
              <a:rPr lang="en-US" dirty="0" err="1"/>
              <a:t>ConvertFrom-Json</a:t>
            </a:r>
            <a:endParaRPr lang="en-US" dirty="0"/>
          </a:p>
          <a:p>
            <a:r>
              <a:rPr lang="en-US" dirty="0"/>
              <a:t>write-host "encrypted "  $</a:t>
            </a:r>
            <a:r>
              <a:rPr lang="en-US" dirty="0" err="1"/>
              <a:t>x.result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only allowed principals can do this </a:t>
            </a:r>
          </a:p>
          <a:p>
            <a:r>
              <a:rPr lang="en-US" dirty="0"/>
              <a:t>$y=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key </a:t>
            </a:r>
            <a:r>
              <a:rPr lang="en-US" b="1" dirty="0"/>
              <a:t>decrypt</a:t>
            </a:r>
            <a:r>
              <a:rPr lang="en-US" dirty="0"/>
              <a:t> --name mykey1 --vault-name </a:t>
            </a:r>
            <a:r>
              <a:rPr lang="en-US" dirty="0" err="1"/>
              <a:t>msc</a:t>
            </a:r>
            <a:r>
              <a:rPr lang="en-US" dirty="0"/>
              <a:t>-key-vault-session --value $</a:t>
            </a:r>
            <a:r>
              <a:rPr lang="en-US" dirty="0" err="1"/>
              <a:t>x.result</a:t>
            </a:r>
            <a:r>
              <a:rPr lang="en-US" dirty="0"/>
              <a:t> --data-type plaintext  --algorithm RSA-OAEP | </a:t>
            </a:r>
            <a:r>
              <a:rPr lang="en-US" dirty="0" err="1"/>
              <a:t>ConvertFrom-Json</a:t>
            </a:r>
            <a:endParaRPr lang="en-US" dirty="0"/>
          </a:p>
          <a:p>
            <a:r>
              <a:rPr lang="en-US" dirty="0"/>
              <a:t>write-host "</a:t>
            </a:r>
            <a:r>
              <a:rPr lang="en-US" dirty="0" err="1"/>
              <a:t>decripted</a:t>
            </a:r>
            <a:r>
              <a:rPr lang="en-US" dirty="0"/>
              <a:t> "  $</a:t>
            </a:r>
            <a:r>
              <a:rPr lang="en-US" dirty="0" err="1"/>
              <a:t>y.result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9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C429-A50B-473B-AE81-BDEBE4C3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3B75B-6A2B-44E6-B974-4BF4494FF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5962A-3178-47BA-9457-DDD9B47A1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160955-58B8-4996-B475-4F1DCF87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Key Vault stores and manages secrets as sequences of octets (8-bit bytes), with a maximum size of 25k bytes each</a:t>
            </a:r>
          </a:p>
          <a:p>
            <a:r>
              <a:rPr lang="en-US" dirty="0"/>
              <a:t>All secrets in your Key Vault are stored encrypted</a:t>
            </a:r>
          </a:p>
          <a:p>
            <a:pPr lvl="1"/>
            <a:r>
              <a:rPr lang="en-US" dirty="0"/>
              <a:t>The Azure Key Vault service encrypts your secrets when you add them, and decrypts them automatically when you read them.</a:t>
            </a:r>
          </a:p>
          <a:p>
            <a:r>
              <a:rPr lang="en-US" dirty="0"/>
              <a:t>In addition to the secret data, the following attributes may be specified: </a:t>
            </a:r>
          </a:p>
          <a:p>
            <a:pPr lvl="1"/>
            <a:r>
              <a:rPr lang="en-US" dirty="0"/>
              <a:t>exp, </a:t>
            </a:r>
            <a:r>
              <a:rPr lang="en-US" dirty="0" err="1"/>
              <a:t>nbf</a:t>
            </a:r>
            <a:r>
              <a:rPr lang="en-US" dirty="0"/>
              <a:t>, enabled, </a:t>
            </a:r>
            <a:r>
              <a:rPr lang="en-US" dirty="0" err="1"/>
              <a:t>contentType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Read only : Created, updated </a:t>
            </a:r>
          </a:p>
          <a:p>
            <a:r>
              <a:rPr lang="en-US" dirty="0"/>
              <a:t>By default, Key Vault allows access through public IP addresses. You can also restrict access to specific IP ranges, service endpoints, virtual networks, or private endpoints.</a:t>
            </a:r>
          </a:p>
        </p:txBody>
      </p:sp>
    </p:spTree>
    <p:extLst>
      <p:ext uri="{BB962C8B-B14F-4D97-AF65-F5344CB8AC3E}">
        <p14:creationId xmlns:p14="http://schemas.microsoft.com/office/powerpoint/2010/main" val="81401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81F3-FDE5-4777-A220-5520E459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AKV authentication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DF1F6-762E-4248-8E78-9126C3093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CC851-B0D9-4322-805E-42A48CDCF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5CE340-8DFC-4945-A81E-C6D4BBE9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NO ACCESS KEYS</a:t>
            </a:r>
          </a:p>
          <a:p>
            <a:r>
              <a:rPr lang="it-IT" dirty="0"/>
              <a:t>Azure AD </a:t>
            </a:r>
            <a:r>
              <a:rPr lang="it-IT" dirty="0" err="1"/>
              <a:t>credentials</a:t>
            </a:r>
            <a:endParaRPr lang="it-IT" dirty="0"/>
          </a:p>
          <a:p>
            <a:pPr lvl="1"/>
            <a:r>
              <a:rPr lang="en-US" dirty="0"/>
              <a:t>Users, Groups</a:t>
            </a:r>
          </a:p>
          <a:p>
            <a:pPr lvl="1"/>
            <a:r>
              <a:rPr lang="en-US" dirty="0"/>
              <a:t>Service principals</a:t>
            </a:r>
          </a:p>
          <a:p>
            <a:pPr lvl="2"/>
            <a:r>
              <a:rPr lang="en-US" dirty="0"/>
              <a:t>Secrets, certificates</a:t>
            </a:r>
          </a:p>
          <a:p>
            <a:pPr lvl="1"/>
            <a:r>
              <a:rPr lang="en-US" dirty="0"/>
              <a:t>Managed identities</a:t>
            </a:r>
          </a:p>
          <a:p>
            <a:r>
              <a:rPr lang="en-US" dirty="0"/>
              <a:t>Use Managed identities whenever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3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93EB-AA8F-4335-965A-71EE1195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AKV authorization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0CCF1-C96D-4044-A87B-90FF63E0C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0ED82-AFB9-46A5-A5E0-5E228DA5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704725-EBD8-4D0D-AA4F-3BE24EE4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Standard RBAC with AKV dedicated roles</a:t>
            </a:r>
          </a:p>
          <a:p>
            <a:pPr lvl="1"/>
            <a:r>
              <a:rPr lang="en-US" dirty="0"/>
              <a:t>Allows fine grained control at key/secret/Certificate level</a:t>
            </a:r>
          </a:p>
          <a:p>
            <a:r>
              <a:rPr lang="en-US" dirty="0"/>
              <a:t>AKV policies : AKV specific authorization model</a:t>
            </a:r>
          </a:p>
          <a:p>
            <a:pPr lvl="1"/>
            <a:r>
              <a:rPr lang="en-US" dirty="0"/>
              <a:t>Can be applied only at key, secret or certificate level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Show on the azure portal</a:t>
            </a:r>
          </a:p>
        </p:txBody>
      </p:sp>
    </p:spTree>
    <p:extLst>
      <p:ext uri="{BB962C8B-B14F-4D97-AF65-F5344CB8AC3E}">
        <p14:creationId xmlns:p14="http://schemas.microsoft.com/office/powerpoint/2010/main" val="37147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DB1A-61A2-4B07-BCF2-B314FC82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461464" cy="907200"/>
          </a:xfrm>
        </p:spPr>
        <p:txBody>
          <a:bodyPr/>
          <a:lstStyle/>
          <a:p>
            <a:r>
              <a:rPr lang="en-US" dirty="0"/>
              <a:t>Azure App Configuration</a:t>
            </a:r>
            <a:r>
              <a:rPr lang="en-US" sz="2000" dirty="0"/>
              <a:t> &amp; </a:t>
            </a:r>
            <a:r>
              <a:rPr lang="en-US" dirty="0"/>
              <a:t>AKV </a:t>
            </a:r>
            <a:r>
              <a:rPr lang="en-US" sz="2000" dirty="0"/>
              <a:t>references</a:t>
            </a:r>
            <a:r>
              <a:rPr lang="en-US" dirty="0"/>
              <a:t> </a:t>
            </a:r>
            <a:r>
              <a:rPr lang="en-US" sz="2000" dirty="0"/>
              <a:t>to</a:t>
            </a:r>
            <a:r>
              <a:rPr lang="en-US" dirty="0"/>
              <a:t> secrets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5C57B-CF91-463A-A21C-66D7D81AA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47E28-A9C9-4059-BDEC-E37F59CB6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FDDF21-E131-461A-B3CF-10248164E81E}"/>
              </a:ext>
            </a:extLst>
          </p:cNvPr>
          <p:cNvCxnSpPr>
            <a:cxnSpLocks/>
          </p:cNvCxnSpPr>
          <p:nvPr/>
        </p:nvCxnSpPr>
        <p:spPr>
          <a:xfrm>
            <a:off x="1486531" y="2673928"/>
            <a:ext cx="0" cy="3117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5DF95F-181F-40C5-BD4F-2129AF39A772}"/>
              </a:ext>
            </a:extLst>
          </p:cNvPr>
          <p:cNvSpPr txBox="1"/>
          <p:nvPr/>
        </p:nvSpPr>
        <p:spPr>
          <a:xfrm>
            <a:off x="1015478" y="2304596"/>
            <a:ext cx="94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6D21C-8AA2-40C8-AC63-12031AB443F7}"/>
              </a:ext>
            </a:extLst>
          </p:cNvPr>
          <p:cNvCxnSpPr>
            <a:cxnSpLocks/>
          </p:cNvCxnSpPr>
          <p:nvPr/>
        </p:nvCxnSpPr>
        <p:spPr>
          <a:xfrm>
            <a:off x="10370270" y="2669433"/>
            <a:ext cx="0" cy="312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E5AB85-FB4D-40E9-9178-5ED35B388054}"/>
              </a:ext>
            </a:extLst>
          </p:cNvPr>
          <p:cNvCxnSpPr>
            <a:cxnSpLocks/>
          </p:cNvCxnSpPr>
          <p:nvPr/>
        </p:nvCxnSpPr>
        <p:spPr>
          <a:xfrm>
            <a:off x="5900762" y="2673928"/>
            <a:ext cx="24052" cy="3117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A962B9-C962-45A1-87C4-7AD7B5F5C1A4}"/>
              </a:ext>
            </a:extLst>
          </p:cNvPr>
          <p:cNvSpPr txBox="1"/>
          <p:nvPr/>
        </p:nvSpPr>
        <p:spPr>
          <a:xfrm>
            <a:off x="4659653" y="2295792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Azure App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0970E-161D-4E77-9BE4-4809279C5F5C}"/>
              </a:ext>
            </a:extLst>
          </p:cNvPr>
          <p:cNvSpPr txBox="1"/>
          <p:nvPr/>
        </p:nvSpPr>
        <p:spPr>
          <a:xfrm>
            <a:off x="9556972" y="2304596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Key Vault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A203AF-0FF9-47B9-BC7C-568ECF13CDE6}"/>
              </a:ext>
            </a:extLst>
          </p:cNvPr>
          <p:cNvCxnSpPr>
            <a:cxnSpLocks/>
          </p:cNvCxnSpPr>
          <p:nvPr/>
        </p:nvCxnSpPr>
        <p:spPr>
          <a:xfrm>
            <a:off x="1486531" y="3648364"/>
            <a:ext cx="441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8E2DD2-CCA6-42B0-BF14-108C0A3128BA}"/>
              </a:ext>
            </a:extLst>
          </p:cNvPr>
          <p:cNvSpPr txBox="1"/>
          <p:nvPr/>
        </p:nvSpPr>
        <p:spPr>
          <a:xfrm>
            <a:off x="1479359" y="3279032"/>
            <a:ext cx="394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1) Get values (settings + key vault references)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3FB5-D988-4FD1-86D8-37EE707023FC}"/>
              </a:ext>
            </a:extLst>
          </p:cNvPr>
          <p:cNvSpPr txBox="1"/>
          <p:nvPr/>
        </p:nvSpPr>
        <p:spPr>
          <a:xfrm>
            <a:off x="1486531" y="4958722"/>
            <a:ext cx="536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2) Get values for keys that are key vault reference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41810-BC99-41C7-A092-56BBF049F0F2}"/>
              </a:ext>
            </a:extLst>
          </p:cNvPr>
          <p:cNvCxnSpPr>
            <a:cxnSpLocks/>
          </p:cNvCxnSpPr>
          <p:nvPr/>
        </p:nvCxnSpPr>
        <p:spPr>
          <a:xfrm>
            <a:off x="1487665" y="5614122"/>
            <a:ext cx="8890911" cy="6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A6F152-C54F-49A1-BDB6-1134D52C0FA3}"/>
              </a:ext>
            </a:extLst>
          </p:cNvPr>
          <p:cNvSpPr/>
          <p:nvPr/>
        </p:nvSpPr>
        <p:spPr>
          <a:xfrm>
            <a:off x="5997815" y="2836543"/>
            <a:ext cx="1111948" cy="168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Settings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E4A390-4839-46FA-9998-2C55706CB820}"/>
              </a:ext>
            </a:extLst>
          </p:cNvPr>
          <p:cNvSpPr/>
          <p:nvPr/>
        </p:nvSpPr>
        <p:spPr>
          <a:xfrm>
            <a:off x="6092897" y="3784414"/>
            <a:ext cx="921784" cy="630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Key vault references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D4FCE-CEFA-4B87-950A-DFFED0B59C48}"/>
              </a:ext>
            </a:extLst>
          </p:cNvPr>
          <p:cNvSpPr/>
          <p:nvPr/>
        </p:nvSpPr>
        <p:spPr>
          <a:xfrm>
            <a:off x="6092897" y="3219934"/>
            <a:ext cx="914400" cy="4841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0D9CAD-DEFF-4C1D-808E-38A9E7AEEC97}"/>
              </a:ext>
            </a:extLst>
          </p:cNvPr>
          <p:cNvSpPr/>
          <p:nvPr/>
        </p:nvSpPr>
        <p:spPr>
          <a:xfrm>
            <a:off x="10439400" y="2836543"/>
            <a:ext cx="914400" cy="4987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Secrets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A3E35B-B06A-479F-9002-DB8F7FDDB9FC}"/>
              </a:ext>
            </a:extLst>
          </p:cNvPr>
          <p:cNvSpPr txBox="1"/>
          <p:nvPr/>
        </p:nvSpPr>
        <p:spPr>
          <a:xfrm>
            <a:off x="776654" y="1615217"/>
            <a:ext cx="838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App configuration has no Access to AKV .. It just get a reference. </a:t>
            </a:r>
            <a:br>
              <a:rPr lang="en-US" sz="1600" b="1"/>
            </a:br>
            <a:r>
              <a:rPr lang="en-US" sz="1600" b="1"/>
              <a:t>Caller must have rights to read from AKV</a:t>
            </a:r>
          </a:p>
        </p:txBody>
      </p:sp>
    </p:spTree>
    <p:extLst>
      <p:ext uri="{BB962C8B-B14F-4D97-AF65-F5344CB8AC3E}">
        <p14:creationId xmlns:p14="http://schemas.microsoft.com/office/powerpoint/2010/main" val="395398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CEF4-A1A1-44BF-8C9A-ACE86B1B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AKV </a:t>
            </a:r>
            <a:r>
              <a:rPr lang="en-US" sz="2000" dirty="0"/>
              <a:t>as</a:t>
            </a:r>
            <a:r>
              <a:rPr lang="en-US" dirty="0"/>
              <a:t> .NET configuration provider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AA699-958A-4F38-8C8C-2B3B743FE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3D43E-9F07-4FFB-A822-30D193484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59E829-0525-469A-A4F8-0B5B4D49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 lvl="1"/>
            <a:r>
              <a:rPr lang="en-US" dirty="0"/>
              <a:t>AKV Only </a:t>
            </a:r>
          </a:p>
          <a:p>
            <a:pPr lvl="1"/>
            <a:r>
              <a:rPr lang="en-US" dirty="0"/>
              <a:t>AKV references in App configuration</a:t>
            </a:r>
          </a:p>
          <a:p>
            <a:pPr lvl="1"/>
            <a:r>
              <a:rPr lang="en-US" dirty="0"/>
              <a:t>Access App configuration without access keys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Graphik Meetup"/>
              </a:rPr>
              <a:t>torino</a:t>
            </a:r>
            <a:r>
              <a:rPr lang="en-GB" b="1" dirty="0">
                <a:latin typeface="Graphik Meetup"/>
              </a:rPr>
              <a:t> </a:t>
            </a:r>
            <a:r>
              <a:rPr lang="en-GB" b="1" dirty="0" err="1">
                <a:latin typeface="Graphik Meetup"/>
              </a:rPr>
              <a:t>.net</a:t>
            </a:r>
            <a:r>
              <a:rPr lang="en-GB" b="1" dirty="0">
                <a:latin typeface="Graphik Meetup"/>
              </a:rPr>
              <a:t> meetup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1C72B-2832-4D64-9599-D4AEEBE8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48" y="1058761"/>
            <a:ext cx="9263503" cy="5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7D13-0D64-46C1-A75F-154F1887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secrets in GIT </a:t>
            </a:r>
            <a:r>
              <a:rPr lang="en-US" sz="2000" dirty="0"/>
              <a:t>1/2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3CB73-54D7-44E4-A39A-8A6105530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0E8FB-4364-455B-9466-2CF03E10B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DAB0F9-8C2C-49C4-BB81-584AAABB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Where do you take the secrets value from, when you push them to AKV in your deploy pipeline ?</a:t>
            </a:r>
          </a:p>
          <a:p>
            <a:pPr marL="0" indent="0">
              <a:buNone/>
            </a:pPr>
            <a:r>
              <a:rPr lang="en-US" dirty="0"/>
              <a:t>1) Use Azure </a:t>
            </a:r>
            <a:r>
              <a:rPr lang="en-US" dirty="0" err="1"/>
              <a:t>Devops</a:t>
            </a:r>
            <a:r>
              <a:rPr lang="en-US" dirty="0"/>
              <a:t> secrets variable</a:t>
            </a:r>
          </a:p>
          <a:p>
            <a:pPr lvl="1"/>
            <a:r>
              <a:rPr lang="en-US" dirty="0"/>
              <a:t>Poor history, not </a:t>
            </a:r>
            <a:r>
              <a:rPr lang="en-US" dirty="0" err="1"/>
              <a:t>GitOps</a:t>
            </a:r>
            <a:r>
              <a:rPr lang="en-US" dirty="0"/>
              <a:t> oriented</a:t>
            </a:r>
          </a:p>
          <a:p>
            <a:pPr marL="0" indent="0">
              <a:buNone/>
            </a:pPr>
            <a:r>
              <a:rPr lang="en-US" dirty="0"/>
              <a:t>2) Store secrets in Git encrypted using AKV keys</a:t>
            </a:r>
          </a:p>
          <a:p>
            <a:pPr lvl="1"/>
            <a:r>
              <a:rPr lang="en-US" dirty="0"/>
              <a:t>Anyone can encrypt</a:t>
            </a:r>
          </a:p>
          <a:p>
            <a:pPr lvl="1"/>
            <a:r>
              <a:rPr lang="en-US" dirty="0"/>
              <a:t>Only principal used to deploy in azure </a:t>
            </a:r>
            <a:r>
              <a:rPr lang="en-US" dirty="0" err="1"/>
              <a:t>devops</a:t>
            </a:r>
            <a:r>
              <a:rPr lang="en-US" dirty="0"/>
              <a:t> has rights to decrypt right before pushing the value to AKV</a:t>
            </a:r>
          </a:p>
        </p:txBody>
      </p:sp>
    </p:spTree>
    <p:extLst>
      <p:ext uri="{BB962C8B-B14F-4D97-AF65-F5344CB8AC3E}">
        <p14:creationId xmlns:p14="http://schemas.microsoft.com/office/powerpoint/2010/main" val="214451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E6D0-DF52-4F63-83E1-E2F91099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secrets in GIT </a:t>
            </a:r>
            <a:r>
              <a:rPr lang="en-US" sz="2000" dirty="0"/>
              <a:t>2/2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5590B-98E3-43CA-B0A9-52F21E9CB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B936A-F4EE-4AF7-A722-0A5D7DE28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A1017-33A0-455D-BEAD-C1BBD91B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15" y="1253331"/>
            <a:ext cx="10515600" cy="4351338"/>
          </a:xfrm>
        </p:spPr>
        <p:txBody>
          <a:bodyPr/>
          <a:lstStyle/>
          <a:p>
            <a:r>
              <a:rPr lang="en-US" dirty="0"/>
              <a:t>In Dev environment it’s not very practical to reference a shared development app configuration / AKV  instances</a:t>
            </a:r>
          </a:p>
          <a:p>
            <a:pPr lvl="1"/>
            <a:r>
              <a:rPr lang="en-US" dirty="0"/>
              <a:t>One developer change affects another developer</a:t>
            </a:r>
          </a:p>
          <a:p>
            <a:r>
              <a:rPr lang="en-US" dirty="0"/>
              <a:t>In Dev machines, try not use nor app configuration nor AKV, instead use secrets configuration provider</a:t>
            </a:r>
          </a:p>
          <a:p>
            <a:pPr lvl="1"/>
            <a:r>
              <a:rPr lang="en-US" dirty="0"/>
              <a:t>They are stored in plain text in a file, but the file is out of git folder root</a:t>
            </a:r>
          </a:p>
          <a:p>
            <a:pPr lvl="1"/>
            <a:r>
              <a:rPr lang="en-US" dirty="0"/>
              <a:t>Share among </a:t>
            </a:r>
            <a:r>
              <a:rPr lang="en-US" dirty="0" err="1"/>
              <a:t>devs</a:t>
            </a:r>
            <a:r>
              <a:rPr lang="en-US" dirty="0"/>
              <a:t> using you company password keeper</a:t>
            </a:r>
          </a:p>
          <a:p>
            <a:r>
              <a:rPr lang="en-US" dirty="0"/>
              <a:t>If you opt for having the developer env accessing App config and </a:t>
            </a:r>
            <a:r>
              <a:rPr lang="en-US" dirty="0" err="1"/>
              <a:t>keyvault</a:t>
            </a:r>
            <a:r>
              <a:rPr lang="en-US" dirty="0"/>
              <a:t>, consider custom config provider configuration order</a:t>
            </a:r>
          </a:p>
          <a:p>
            <a:pPr lvl="1"/>
            <a:r>
              <a:rPr lang="en-US" dirty="0" err="1"/>
              <a:t>app.config</a:t>
            </a:r>
            <a:r>
              <a:rPr lang="en-US" dirty="0"/>
              <a:t>/secrets providers wins over app config and </a:t>
            </a:r>
            <a:r>
              <a:rPr lang="en-US" dirty="0" err="1"/>
              <a:t>keyvault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allow a developer to overwrite settings coming from a shared app config/</a:t>
            </a:r>
            <a:r>
              <a:rPr lang="en-US" dirty="0" err="1"/>
              <a:t>akv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3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65BD-6420-49E4-8F28-8E0420F7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secrets provider in dev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83237-5201-4DCF-A816-0C44714C4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E860E-BB4D-46DA-B183-92CC46DCA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7023E-E623-41BD-964E-D4E05CC7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99" y="1098133"/>
            <a:ext cx="10557401" cy="46677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55DF1A-62FF-4EF8-A491-DCFF617EE3EC}"/>
              </a:ext>
            </a:extLst>
          </p:cNvPr>
          <p:cNvSpPr/>
          <p:nvPr/>
        </p:nvSpPr>
        <p:spPr>
          <a:xfrm>
            <a:off x="408070" y="5999367"/>
            <a:ext cx="11375858" cy="52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C:\Users\enrico.sabbadin\AppData\Roaming\Microsoft\UserSecrets\88b3b20b-a40f-4f38-ab50-e4d82208295a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7AE73-CA97-4B43-8EE7-F8DA44A8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292" y="3108622"/>
            <a:ext cx="7561455" cy="24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B15E-393E-4AD4-AAA2-93E0623D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secrets provider in dev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CE69F-834E-4F65-8075-41021FD5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19473-1743-4220-84E2-21990A478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4EFB5-0CEB-4CBE-B0AD-B3AE3515B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 lvl="1"/>
            <a:r>
              <a:rPr lang="en-US" dirty="0"/>
              <a:t>Control provider order </a:t>
            </a:r>
          </a:p>
          <a:p>
            <a:pPr lvl="1"/>
            <a:r>
              <a:rPr lang="en-US" dirty="0"/>
              <a:t>local-secrets</a:t>
            </a:r>
          </a:p>
        </p:txBody>
      </p:sp>
    </p:spTree>
    <p:extLst>
      <p:ext uri="{BB962C8B-B14F-4D97-AF65-F5344CB8AC3E}">
        <p14:creationId xmlns:p14="http://schemas.microsoft.com/office/powerpoint/2010/main" val="350879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67AF-6AD9-43E6-AAD1-6D468C7D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14964-9584-4A50-B5DD-0226EDA9F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54D6C-F96D-4618-827F-21B0ACDCE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CA5D7C-CFFF-421B-96CA-9B2C5AB5D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798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https://docs.microsoft.com/en-us/azure/key-vault/general/best-practices</a:t>
            </a:r>
            <a:endParaRPr lang="en-US" dirty="0"/>
          </a:p>
          <a:p>
            <a:pPr lvl="1"/>
            <a:r>
              <a:rPr lang="en-US" dirty="0"/>
              <a:t>Use one app configuration / key vault instance per “application” and environment</a:t>
            </a:r>
          </a:p>
          <a:p>
            <a:pPr lvl="1"/>
            <a:r>
              <a:rPr lang="en-US" dirty="0"/>
              <a:t>Avoid authorization model with permission at secret, keys level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https://docs.microsoft.com/en-us/azure/azure-app-configuration/howto-best-practices</a:t>
            </a:r>
            <a:endParaRPr lang="en-US" dirty="0"/>
          </a:p>
          <a:p>
            <a:pPr lvl="1"/>
            <a:r>
              <a:rPr lang="en-US" dirty="0"/>
              <a:t>Do not use 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connection string, but leverage principals + RBAC (managed identity whenever possible)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Fine tune refresh timeout, use sentinel key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Use 2 instance for HA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61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3940-357D-4A65-B5E1-75F4BDFD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in </a:t>
            </a:r>
            <a:r>
              <a:rPr lang="en-US" dirty="0" err="1"/>
              <a:t>akv</a:t>
            </a:r>
            <a:r>
              <a:rPr lang="en-US" dirty="0"/>
              <a:t> config provider for </a:t>
            </a:r>
            <a:r>
              <a:rPr lang="en-US" dirty="0" err="1"/>
              <a:t>dotnetframework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62B03-09AF-4817-B8CB-C668B54A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0000"/>
            <a:ext cx="11002215" cy="4680000"/>
          </a:xfrm>
        </p:spPr>
        <p:txBody>
          <a:bodyPr/>
          <a:lstStyle/>
          <a:p>
            <a:r>
              <a:rPr lang="en-US" dirty="0"/>
              <a:t>Race condition in provider setup</a:t>
            </a:r>
          </a:p>
          <a:p>
            <a:r>
              <a:rPr lang="en-US" dirty="0">
                <a:hlinkClick r:id="rId2"/>
              </a:rPr>
              <a:t>https://github.com/aspnet/MicrosoftConfigurationBuilders/issues/189</a:t>
            </a:r>
            <a:endParaRPr lang="en-US" dirty="0"/>
          </a:p>
          <a:p>
            <a:r>
              <a:rPr lang="en-US" dirty="0"/>
              <a:t>Work-around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&lt;builders&gt;</a:t>
            </a:r>
            <a:br>
              <a:rPr lang="en-US" dirty="0"/>
            </a:br>
            <a:r>
              <a:rPr lang="en-US" dirty="0"/>
              <a:t>    &lt;add name="</a:t>
            </a:r>
            <a:r>
              <a:rPr lang="en-US" dirty="0" err="1"/>
              <a:t>AzureKeyVault</a:t>
            </a:r>
            <a:r>
              <a:rPr lang="en-US" dirty="0"/>
              <a:t>" </a:t>
            </a:r>
            <a:br>
              <a:rPr lang="en-US" dirty="0"/>
            </a:br>
            <a:r>
              <a:rPr lang="en-US" b="1" dirty="0"/>
              <a:t>       </a:t>
            </a:r>
            <a:r>
              <a:rPr lang="en-US" b="1" dirty="0" err="1"/>
              <a:t>preloadSecretNames</a:t>
            </a:r>
            <a:r>
              <a:rPr lang="en-US" b="1" dirty="0"/>
              <a:t>="false" </a:t>
            </a:r>
            <a:r>
              <a:rPr lang="en-US" dirty="0"/>
              <a:t>Uri=“…” type=“...” /&gt;</a:t>
            </a:r>
            <a:br>
              <a:rPr lang="en-US" dirty="0"/>
            </a:br>
            <a:r>
              <a:rPr lang="en-US" dirty="0"/>
              <a:t>&lt;/builders&gt;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D0031-FE49-4184-AF8C-23AFD59FF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96567-C17E-4509-A019-481C9F070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3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E6A4-D16F-4686-9F96-372463FC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hiring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654B9-42DD-4187-A755-52DDEE04D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AB333-AB3B-4F02-A258-6EA34764F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8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B307E9-37E3-4EA1-9DF7-9C35B266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90" y="1568295"/>
            <a:ext cx="6052619" cy="51290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1C773-8FAA-43CE-8686-FCA95752D101}"/>
              </a:ext>
            </a:extLst>
          </p:cNvPr>
          <p:cNvSpPr/>
          <p:nvPr/>
        </p:nvSpPr>
        <p:spPr>
          <a:xfrm>
            <a:off x="106221" y="1020378"/>
            <a:ext cx="11988994" cy="474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https://www.msc.com/tech-italy</a:t>
            </a:r>
          </a:p>
        </p:txBody>
      </p:sp>
    </p:spTree>
    <p:extLst>
      <p:ext uri="{BB962C8B-B14F-4D97-AF65-F5344CB8AC3E}">
        <p14:creationId xmlns:p14="http://schemas.microsoft.com/office/powerpoint/2010/main" val="338532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9052560" cy="907200"/>
          </a:xfrm>
        </p:spPr>
        <p:txBody>
          <a:bodyPr/>
          <a:lstStyle/>
          <a:p>
            <a:r>
              <a:rPr lang="it-IT" dirty="0"/>
              <a:t>Azure app </a:t>
            </a:r>
            <a:r>
              <a:rPr lang="it-IT" dirty="0" err="1"/>
              <a:t>configuration</a:t>
            </a:r>
            <a:r>
              <a:rPr lang="it-IT" dirty="0"/>
              <a:t> and Azure key </a:t>
            </a:r>
            <a:r>
              <a:rPr lang="it-IT" dirty="0" err="1"/>
              <a:t>vault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A3A920-AD2A-4F61-939E-9D7BEB23A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Overview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basics</a:t>
            </a:r>
            <a:endParaRPr lang="it-IT" dirty="0"/>
          </a:p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en-US" dirty="0"/>
              <a:t>authentication / authorization</a:t>
            </a:r>
          </a:p>
          <a:p>
            <a:r>
              <a:rPr lang="en-US" dirty="0"/>
              <a:t>Azure App Configuration as .NET configuration provider</a:t>
            </a:r>
          </a:p>
          <a:p>
            <a:endParaRPr lang="en-US" dirty="0"/>
          </a:p>
          <a:p>
            <a:r>
              <a:rPr lang="en-US" dirty="0"/>
              <a:t>Azure Key Vault (AKV) Basics</a:t>
            </a:r>
          </a:p>
          <a:p>
            <a:r>
              <a:rPr lang="en-US" dirty="0"/>
              <a:t>AKV authentication / authorization</a:t>
            </a:r>
          </a:p>
          <a:p>
            <a:r>
              <a:rPr lang="en-US" dirty="0"/>
              <a:t>AKV Secrets as .NET configuration provider</a:t>
            </a:r>
          </a:p>
          <a:p>
            <a:endParaRPr lang="en-US" dirty="0"/>
          </a:p>
          <a:p>
            <a:r>
              <a:rPr lang="en-US" dirty="0"/>
              <a:t>AKV references in Azure app configuration .NET configuration provider</a:t>
            </a:r>
          </a:p>
          <a:p>
            <a:r>
              <a:rPr lang="en-US" dirty="0"/>
              <a:t>Integration in Azure DevOps pipelines</a:t>
            </a:r>
          </a:p>
          <a:p>
            <a:r>
              <a:rPr lang="en-US" dirty="0"/>
              <a:t>Git and Secrets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05C8-CFD5-40E0-A813-03CB6BCB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: </a:t>
            </a:r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6BAEC-8EC9-4E89-A155-13E85FF81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9499C-9831-4AA3-A940-2831D8A55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237FD8-85B1-4F1E-A705-B83987DD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Paas</a:t>
            </a:r>
            <a:r>
              <a:rPr lang="it-IT" dirty="0"/>
              <a:t> service to store key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to </a:t>
            </a:r>
            <a:r>
              <a:rPr lang="it-IT" dirty="0" err="1"/>
              <a:t>centralize</a:t>
            </a:r>
            <a:r>
              <a:rPr lang="it-IT" dirty="0"/>
              <a:t> settings and feature flags</a:t>
            </a:r>
          </a:p>
          <a:p>
            <a:r>
              <a:rPr lang="en-US" dirty="0"/>
              <a:t>Dynamically change application settings without redeploy or restart an application</a:t>
            </a:r>
          </a:p>
          <a:p>
            <a:r>
              <a:rPr lang="en-US" dirty="0"/>
              <a:t>Strong separation between configurations and code artifact/package</a:t>
            </a:r>
          </a:p>
          <a:p>
            <a:r>
              <a:rPr lang="en-US" dirty="0"/>
              <a:t>Works as configuration provider for dotnet and </a:t>
            </a:r>
            <a:r>
              <a:rPr lang="en-US" dirty="0" err="1"/>
              <a:t>dotnetcore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any (many?) other azure resource, can be managed using </a:t>
            </a:r>
          </a:p>
          <a:p>
            <a:pPr lvl="1"/>
            <a:r>
              <a:rPr lang="en-US" dirty="0"/>
              <a:t>REST API </a:t>
            </a:r>
          </a:p>
          <a:p>
            <a:pPr lvl="1"/>
            <a:r>
              <a:rPr lang="en-US" dirty="0"/>
              <a:t>SDK for different languages</a:t>
            </a:r>
          </a:p>
          <a:p>
            <a:pPr lvl="1"/>
            <a:r>
              <a:rPr lang="en-US" dirty="0"/>
              <a:t>Az cli</a:t>
            </a:r>
          </a:p>
          <a:p>
            <a:pPr lvl="1"/>
            <a:r>
              <a:rPr lang="en-US" dirty="0" err="1"/>
              <a:t>Powershell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Azure portal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7079-21C2-4048-B72A-EE2FDDDE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: </a:t>
            </a:r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6156C-5E69-4469-8C1F-1394D4ABC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2A557-CD0A-4416-8F5F-8BD8FF360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B2923-9C48-4119-980F-622F42D93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3230"/>
          </a:xfrm>
        </p:spPr>
        <p:txBody>
          <a:bodyPr>
            <a:normAutofit/>
          </a:bodyPr>
          <a:lstStyle/>
          <a:p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flat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prefixes</a:t>
            </a:r>
            <a:r>
              <a:rPr lang="it-IT" dirty="0"/>
              <a:t> and labels </a:t>
            </a:r>
            <a:r>
              <a:rPr lang="it-IT" dirty="0" err="1"/>
              <a:t>allow</a:t>
            </a:r>
            <a:r>
              <a:rPr lang="it-IT" dirty="0"/>
              <a:t> for filtering and </a:t>
            </a:r>
            <a:r>
              <a:rPr lang="it-IT" dirty="0" err="1"/>
              <a:t>logical</a:t>
            </a:r>
            <a:r>
              <a:rPr lang="it-IT" dirty="0"/>
              <a:t> </a:t>
            </a:r>
            <a:r>
              <a:rPr lang="it-IT" dirty="0" err="1"/>
              <a:t>hierarchies</a:t>
            </a:r>
            <a:endParaRPr lang="it-IT" dirty="0"/>
          </a:p>
          <a:p>
            <a:r>
              <a:rPr lang="en-US" dirty="0"/>
              <a:t>Allows storage of strings with an optional content type</a:t>
            </a:r>
          </a:p>
          <a:p>
            <a:pPr lvl="1"/>
            <a:r>
              <a:rPr lang="en-US" dirty="0"/>
              <a:t>A json string in a single slot with proper content type can be deserialized in a complex .NET configuration object</a:t>
            </a:r>
          </a:p>
        </p:txBody>
      </p:sp>
    </p:spTree>
    <p:extLst>
      <p:ext uri="{BB962C8B-B14F-4D97-AF65-F5344CB8AC3E}">
        <p14:creationId xmlns:p14="http://schemas.microsoft.com/office/powerpoint/2010/main" val="244817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6E03-3410-4B04-8AA7-DFEC531B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D7322-55E8-46E9-AE22-8CDCDA8E6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4B6C-C3F1-4B07-BB3D-4B15444A4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DF5930-3118-4E17-B890-E59B3F9A5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Offers as a “sub module” a </a:t>
            </a:r>
            <a:r>
              <a:rPr lang="en-US" i="1" dirty="0"/>
              <a:t>feature management </a:t>
            </a:r>
            <a:r>
              <a:rPr lang="en-US" dirty="0"/>
              <a:t>store</a:t>
            </a:r>
          </a:p>
          <a:p>
            <a:pPr lvl="1"/>
            <a:r>
              <a:rPr lang="en-US" dirty="0"/>
              <a:t>SDK offers high level abstraction to customize apps according to feature flags value</a:t>
            </a:r>
          </a:p>
          <a:p>
            <a:pPr lvl="2"/>
            <a:r>
              <a:rPr lang="en-US" dirty="0"/>
              <a:t>Code</a:t>
            </a:r>
          </a:p>
          <a:p>
            <a:pPr lvl="2"/>
            <a:r>
              <a:rPr lang="en-US" dirty="0"/>
              <a:t>controllers' method attribute </a:t>
            </a:r>
          </a:p>
          <a:p>
            <a:pPr lvl="2"/>
            <a:r>
              <a:rPr lang="en-US" dirty="0" err="1"/>
              <a:t>mvc</a:t>
            </a:r>
            <a:r>
              <a:rPr lang="en-US" dirty="0"/>
              <a:t> tag helpers</a:t>
            </a:r>
          </a:p>
          <a:p>
            <a:r>
              <a:rPr lang="en-US" dirty="0"/>
              <a:t>Can be static, time range based, targeting (percentage or by group/user)</a:t>
            </a:r>
          </a:p>
          <a:p>
            <a:r>
              <a:rPr lang="en-US" dirty="0"/>
              <a:t>Implement </a:t>
            </a:r>
            <a:r>
              <a:rPr lang="en-US" dirty="0" err="1"/>
              <a:t>IFeatureFilter</a:t>
            </a:r>
            <a:r>
              <a:rPr lang="en-US" dirty="0"/>
              <a:t> for complex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9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7934-E23A-4DB0-BB4C-9EFFC52A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in Azure Portal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94090-7189-43AE-8E5E-223C23226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4B78A-62CE-4BA7-89A0-3AE4E1FE5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D6BC63-4FD2-4BCC-9589-9E1C5948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 lvl="1"/>
            <a:r>
              <a:rPr lang="en-US" dirty="0"/>
              <a:t>Configuration explorer</a:t>
            </a:r>
          </a:p>
          <a:p>
            <a:pPr lvl="1"/>
            <a:r>
              <a:rPr lang="en-US" dirty="0"/>
              <a:t>Feature management</a:t>
            </a:r>
          </a:p>
          <a:p>
            <a:pPr lvl="1"/>
            <a:r>
              <a:rPr lang="en-US" dirty="0"/>
              <a:t>Metrics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1BF2-7D0A-4F74-A7A9-35D73F14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en-US" dirty="0"/>
              <a:t>authentication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D644-03DF-4395-AAC2-0FA2D84F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25939-CB10-435D-A25B-F5BE0B0B6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546BA4-C2EF-4636-875E-50D0329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Access keys</a:t>
            </a:r>
          </a:p>
          <a:p>
            <a:r>
              <a:rPr lang="it-IT" dirty="0"/>
              <a:t>Azure AD </a:t>
            </a:r>
            <a:r>
              <a:rPr lang="it-IT" dirty="0" err="1"/>
              <a:t>credentials</a:t>
            </a:r>
            <a:endParaRPr lang="it-IT" dirty="0"/>
          </a:p>
          <a:p>
            <a:pPr lvl="1"/>
            <a:r>
              <a:rPr lang="en-US" dirty="0"/>
              <a:t>Users, Groups</a:t>
            </a:r>
          </a:p>
          <a:p>
            <a:pPr lvl="1"/>
            <a:r>
              <a:rPr lang="en-US" dirty="0"/>
              <a:t>Service principals</a:t>
            </a:r>
          </a:p>
          <a:p>
            <a:pPr lvl="2"/>
            <a:r>
              <a:rPr lang="en-US" dirty="0"/>
              <a:t>Secrets, certificates</a:t>
            </a:r>
          </a:p>
          <a:p>
            <a:pPr lvl="1"/>
            <a:r>
              <a:rPr lang="en-US" dirty="0"/>
              <a:t>Managed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CD63-2C48-42B9-A677-4A1A1177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en-US" dirty="0"/>
              <a:t>authorization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06285-1E6F-43FA-8CA5-93B05F011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2DD32-6535-426D-894B-28FEB87F5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6C0181-2AD3-49A6-9719-B28AB0948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Access keys</a:t>
            </a:r>
          </a:p>
          <a:p>
            <a:pPr lvl="1"/>
            <a:r>
              <a:rPr lang="it-IT" dirty="0"/>
              <a:t>Read and </a:t>
            </a:r>
            <a:r>
              <a:rPr lang="it-IT" dirty="0" err="1"/>
              <a:t>write</a:t>
            </a:r>
            <a:endParaRPr lang="it-IT" dirty="0"/>
          </a:p>
          <a:p>
            <a:endParaRPr lang="it-IT" dirty="0"/>
          </a:p>
          <a:p>
            <a:r>
              <a:rPr lang="it-IT" dirty="0"/>
              <a:t>Azure AD: Standard Azure </a:t>
            </a:r>
            <a:r>
              <a:rPr lang="it-IT" dirty="0" err="1"/>
              <a:t>approach</a:t>
            </a:r>
            <a:r>
              <a:rPr lang="it-IT" dirty="0"/>
              <a:t> RBAC </a:t>
            </a:r>
            <a:r>
              <a:rPr lang="it-IT" dirty="0" err="1"/>
              <a:t>based</a:t>
            </a:r>
            <a:endParaRPr lang="it-IT" dirty="0"/>
          </a:p>
          <a:p>
            <a:pPr lvl="1"/>
            <a:r>
              <a:rPr lang="it-IT" dirty="0"/>
              <a:t>RBAC: </a:t>
            </a:r>
            <a:r>
              <a:rPr lang="en-US" dirty="0"/>
              <a:t>App Configuration Data Owner, App Configuration Data Reader</a:t>
            </a:r>
          </a:p>
          <a:p>
            <a:pPr lvl="1"/>
            <a:r>
              <a:rPr lang="en-US" dirty="0"/>
              <a:t>Assign to principal at the app configuration level or above</a:t>
            </a:r>
          </a:p>
        </p:txBody>
      </p:sp>
    </p:spTree>
    <p:extLst>
      <p:ext uri="{BB962C8B-B14F-4D97-AF65-F5344CB8AC3E}">
        <p14:creationId xmlns:p14="http://schemas.microsoft.com/office/powerpoint/2010/main" val="202561602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D3EBF2D5516E647B8EC3C6FDF6B3443" ma:contentTypeVersion="12" ma:contentTypeDescription="Creare un nuovo documento." ma:contentTypeScope="" ma:versionID="4fa06e2ec1b53fc6f5025765dd3316e1">
  <xsd:schema xmlns:xsd="http://www.w3.org/2001/XMLSchema" xmlns:xs="http://www.w3.org/2001/XMLSchema" xmlns:p="http://schemas.microsoft.com/office/2006/metadata/properties" xmlns:ns2="1d16ff61-4d2f-421d-ba3f-46a5b3c67e94" xmlns:ns3="b5fbbba8-4a7c-4446-9132-c29a01228f58" targetNamespace="http://schemas.microsoft.com/office/2006/metadata/properties" ma:root="true" ma:fieldsID="dfc5d9c2be74af71753d5a9a938375ea" ns2:_="" ns3:_="">
    <xsd:import namespace="1d16ff61-4d2f-421d-ba3f-46a5b3c67e94"/>
    <xsd:import namespace="b5fbbba8-4a7c-4446-9132-c29a01228f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6ff61-4d2f-421d-ba3f-46a5b3c67e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bbba8-4a7c-4446-9132-c29a01228f5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1d16ff61-4d2f-421d-ba3f-46a5b3c67e94" xsi:nil="true"/>
    <SharedWithUsers xmlns="b5fbbba8-4a7c-4446-9132-c29a01228f58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41DC2E-4757-4272-BD15-FFB55BDE7B93}"/>
</file>

<file path=customXml/itemProps2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681f894f-8520-4b02-9de5-cc212d6c21d6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d65a9d70-229a-4e45-a10b-f9375fb9d0ed"/>
    <ds:schemaRef ds:uri="e5c3121d-74cd-450d-a469-efd15c1d09ea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1526</Words>
  <Application>Microsoft Office PowerPoint</Application>
  <PresentationFormat>Widescreen</PresentationFormat>
  <Paragraphs>230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Consolas</vt:lpstr>
      <vt:lpstr>Graphik Meetup</vt:lpstr>
      <vt:lpstr>Segoe UI</vt:lpstr>
      <vt:lpstr>SFMono-Regular</vt:lpstr>
      <vt:lpstr>msc_2019</vt:lpstr>
      <vt:lpstr>Torino .NET Meetup  Azure App Configuration and Azure Key Vault</vt:lpstr>
      <vt:lpstr>torino .net meetup</vt:lpstr>
      <vt:lpstr>Azure app configuration and Azure key vault</vt:lpstr>
      <vt:lpstr>App configuration: Overview</vt:lpstr>
      <vt:lpstr>App configuration: Overview</vt:lpstr>
      <vt:lpstr>Feature management</vt:lpstr>
      <vt:lpstr>App configuration in Azure Portal </vt:lpstr>
      <vt:lpstr>App configuration authentication</vt:lpstr>
      <vt:lpstr>App configuration authorization</vt:lpstr>
      <vt:lpstr>Azure App Configuration as .NET configuration provider</vt:lpstr>
      <vt:lpstr>App Configuration High-Availability</vt:lpstr>
      <vt:lpstr>Azure Key Vault: Basics</vt:lpstr>
      <vt:lpstr>Azure portal</vt:lpstr>
      <vt:lpstr>Key Management</vt:lpstr>
      <vt:lpstr>Secrets Management</vt:lpstr>
      <vt:lpstr>AKV authentication</vt:lpstr>
      <vt:lpstr>AKV authorization</vt:lpstr>
      <vt:lpstr>Azure App Configuration &amp; AKV references to secrets</vt:lpstr>
      <vt:lpstr>AKV as .NET configuration provider</vt:lpstr>
      <vt:lpstr>Avoiding secrets in GIT 1/2</vt:lpstr>
      <vt:lpstr>Avoiding secrets in GIT 2/2</vt:lpstr>
      <vt:lpstr>Local secrets provider in dev machine</vt:lpstr>
      <vt:lpstr>Local secrets provider in dev machine</vt:lpstr>
      <vt:lpstr>Best practice</vt:lpstr>
      <vt:lpstr>BUG in akv config provider for dotnetframework</vt:lpstr>
      <vt:lpstr>We are hiring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Enrico Sabbadin (MSC Technology Italia)</cp:lastModifiedBy>
  <cp:revision>43</cp:revision>
  <dcterms:created xsi:type="dcterms:W3CDTF">2021-07-27T14:28:49Z</dcterms:created>
  <dcterms:modified xsi:type="dcterms:W3CDTF">2022-03-16T18:27:09Z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0x0101003D3EBF2D5516E647B8EC3C6FDF6B3443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1d38f7c5-8395-4346-97e3-960b3861d380_Enabled">
    <vt:lpwstr>true</vt:lpwstr>
  </property>
  <property fmtid="{D5CDD505-2E9C-101B-9397-08002B2CF9AE}" pid="6" name="MSIP_Label_1d38f7c5-8395-4346-97e3-960b3861d380_SetDate">
    <vt:lpwstr>2022-03-16T15:18:22Z</vt:lpwstr>
  </property>
  <property fmtid="{D5CDD505-2E9C-101B-9397-08002B2CF9AE}" pid="7" name="MSIP_Label_1d38f7c5-8395-4346-97e3-960b3861d380_Method">
    <vt:lpwstr>Privileged</vt:lpwstr>
  </property>
  <property fmtid="{D5CDD505-2E9C-101B-9397-08002B2CF9AE}" pid="8" name="MSIP_Label_1d38f7c5-8395-4346-97e3-960b3861d380_Name">
    <vt:lpwstr>Public</vt:lpwstr>
  </property>
  <property fmtid="{D5CDD505-2E9C-101B-9397-08002B2CF9AE}" pid="9" name="MSIP_Label_1d38f7c5-8395-4346-97e3-960b3861d380_SiteId">
    <vt:lpwstr>088e9b00-ffd0-458e-bfa1-acf4c596d3cb</vt:lpwstr>
  </property>
  <property fmtid="{D5CDD505-2E9C-101B-9397-08002B2CF9AE}" pid="10" name="MSIP_Label_1d38f7c5-8395-4346-97e3-960b3861d380_ActionId">
    <vt:lpwstr>83ecab03-6cbf-449f-be8f-ebbcdca302e5</vt:lpwstr>
  </property>
  <property fmtid="{D5CDD505-2E9C-101B-9397-08002B2CF9AE}" pid="11" name="MSIP_Label_1d38f7c5-8395-4346-97e3-960b3861d380_ContentBits">
    <vt:lpwstr>2</vt:lpwstr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</Properties>
</file>